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  <p:sldMasterId id="2147483689" r:id="rId2"/>
  </p:sldMasterIdLst>
  <p:notesMasterIdLst>
    <p:notesMasterId r:id="rId11"/>
  </p:notesMasterIdLst>
  <p:sldIdLst>
    <p:sldId id="256" r:id="rId3"/>
    <p:sldId id="257" r:id="rId4"/>
    <p:sldId id="258" r:id="rId5"/>
    <p:sldId id="260" r:id="rId6"/>
    <p:sldId id="272" r:id="rId7"/>
    <p:sldId id="259" r:id="rId8"/>
    <p:sldId id="277" r:id="rId9"/>
    <p:sldId id="27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rst" initials="f" lastIdx="1" clrIdx="0">
    <p:extLst>
      <p:ext uri="{19B8F6BF-5375-455C-9EA6-DF929625EA0E}">
        <p15:presenceInfo xmlns:p15="http://schemas.microsoft.com/office/powerpoint/2012/main" userId="fir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F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C3F8C-91D6-42A2-833D-1EABB494CEDB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A6196-0A53-4077-9272-DB0EC50F1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36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F164-7095-4578-820C-77CCE3C2F21F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1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E212-3CB1-4E3B-90B8-9C46E449FC34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63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B24B-91EB-4048-AC1E-D2807521610F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97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71C8-F44E-4960-A676-B6A11DAAC9FD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9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184D-A8B4-4EE3-AA97-7E37972B6F68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96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77C6-88F7-4260-BF63-FF17C9E4A74D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5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C778-6A0F-405C-846F-328357CE5229}" type="datetime1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339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8C-9253-472E-81FB-8E1CDB1828CF}" type="datetime1">
              <a:rPr lang="ru-RU" smtClean="0"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90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A369-1364-40E8-88CA-563636A7C2B4}" type="datetime1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605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E7DB-0FDC-40BB-B9B1-35C334A318AA}" type="datetime1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355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10D9-8EDC-47D7-94CA-B67BB158AB53}" type="datetime1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6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682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C45A-841C-4AF7-898E-6ED1BEA681F8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indent="0">
              <a:buFont typeface="+mj-lt"/>
              <a:buNone/>
              <a:defRPr/>
            </a:lvl1pPr>
          </a:lstStyle>
          <a:p>
            <a:fld id="{7C373755-68AB-4937-85B2-BCD6C59A786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SmartArt 9"/>
          <p:cNvSpPr>
            <a:spLocks noGrp="1"/>
          </p:cNvSpPr>
          <p:nvPr>
            <p:ph type="dgm" sz="quarter" idx="13"/>
          </p:nvPr>
        </p:nvSpPr>
        <p:spPr>
          <a:xfrm>
            <a:off x="0" y="1577975"/>
            <a:ext cx="12192000" cy="247650"/>
          </a:xfrm>
        </p:spPr>
        <p:txBody>
          <a:bodyPr/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00034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46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B0AD-CA6C-45E5-9DE7-3D4C5DF00798}" type="datetime1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366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69FE-551A-4EEB-958A-92AAFE77A3AD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785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294C-FB04-4440-8088-2E271881A804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8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CD4B-80AE-4126-A869-7112580C8CC0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7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1982-A8C4-40EC-A09A-4DF516D0D0CB}" type="datetime1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844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99A-B2F5-43E7-9F0C-EE124EF983B2}" type="datetime1">
              <a:rPr lang="ru-RU" smtClean="0"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0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DC1-1878-4A70-83C9-CF90D4ABB04B}" type="datetime1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6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2BC3-DDD9-4664-9CD8-86B8A9ABCA0C}" type="datetime1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1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E6E75-924C-4709-BDDF-60057B8E2C9B}" type="datetime1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5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C3245-66E2-43D5-AD61-9E0A9AB48683}" type="datetime1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9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359A-91BB-41D0-A2ED-B2DC90C974A8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4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9AD1-67C5-41E2-9939-3A005F225E9F}" type="datetime1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5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D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IV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OOP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75583" y="5735138"/>
            <a:ext cx="230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/>
              <a:t>План</a:t>
            </a:r>
            <a:endParaRPr lang="ru-RU" sz="6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9524" y="1619464"/>
            <a:ext cx="6120544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Классы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типы)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Поля, методы</a:t>
            </a:r>
          </a:p>
          <a:p>
            <a:pPr lvl="1">
              <a:lnSpc>
                <a:spcPct val="107000"/>
              </a:lnSpc>
            </a:pP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Модификаторы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доступа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http://www.pravmir.ru/wp-content/uploads/2011/05/schkola_270209_580_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430" y="1619464"/>
            <a:ext cx="4484791" cy="299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0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Классы (типы)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300" y="1308262"/>
            <a:ext cx="1023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Yabloko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вместо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может быть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internal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Yabloko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ConsoleColor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color =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ConsoleColor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.Green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конструктор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2300" y="4554605"/>
            <a:ext cx="11417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Создаем объект типа яблока и кладем его в переменную </a:t>
            </a:r>
            <a:r>
              <a:rPr lang="ru-RU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Yabloko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ConsoleColor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теперь у нас есть красное яблоко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2300" y="390827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Объявляем переменную типа яблоко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Yabloko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сейчас она равна </a:t>
            </a:r>
            <a:r>
              <a:rPr lang="ru-RU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5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73100" y="1024661"/>
            <a:ext cx="1106170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Определяют свойства объекта. Его состояние в данный момент.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Могут изменяться в результате работы методов.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1588" y="2588071"/>
            <a:ext cx="118497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Yabloko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вместо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может быть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internal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s-E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private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s-E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ConsoleColor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color; </a:t>
            </a:r>
            <a:r>
              <a:rPr lang="es-E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это </a:t>
            </a:r>
            <a:r>
              <a:rPr lang="es-E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поле.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Оно описывает состояние – цвет</a:t>
            </a:r>
          </a:p>
          <a:p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	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// 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яблока. Впоследствии яблоко может,</a:t>
            </a:r>
          </a:p>
          <a:p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                 // 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например, сгнить и изменить свой цвет</a:t>
            </a:r>
            <a:endParaRPr lang="es-E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конструктор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задание свойств, выполнение </a:t>
            </a:r>
            <a:r>
              <a:rPr lang="ru-RU" dirty="0" err="1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нек-ых</a:t>
            </a:r>
            <a:r>
              <a:rPr lang="ru-RU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действий при создании объекта)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Yabloko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ConsoleColor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color =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ConsoleColor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.Green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Задаем цвет яблоку полученному из конструктора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ru-RU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</a:t>
            </a:r>
            <a:r>
              <a:rPr lang="ru-RU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.color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ru-RU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color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 указывает на объект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2556" y="4645102"/>
            <a:ext cx="318067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3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Модификаторы доступа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797219"/>
              </p:ext>
            </p:extLst>
          </p:nvPr>
        </p:nvGraphicFramePr>
        <p:xfrm>
          <a:off x="838200" y="3038930"/>
          <a:ext cx="6318972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1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public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Доступно</a:t>
                      </a:r>
                      <a:r>
                        <a:rPr lang="ru-RU" sz="2000" baseline="0" dirty="0" smtClean="0"/>
                        <a:t> вне класса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private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Доступно</a:t>
                      </a:r>
                      <a:r>
                        <a:rPr lang="ru-RU" sz="2000" baseline="0" dirty="0" smtClean="0"/>
                        <a:t> только из класса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protected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Не</a:t>
                      </a:r>
                      <a:r>
                        <a:rPr lang="ru-RU" sz="2000" baseline="0" dirty="0" smtClean="0"/>
                        <a:t> доступно вне класса, но доступно в наследующих данный класс типах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03364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384300"/>
            <a:ext cx="10985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Могут применяться к полям, методам и свойствам и определяют, возможен ли доступ к данным элементам извне.</a:t>
            </a:r>
            <a:endParaRPr lang="ru-RU" sz="2800" dirty="0"/>
          </a:p>
        </p:txBody>
      </p:sp>
      <p:pic>
        <p:nvPicPr>
          <p:cNvPr id="1026" name="Picture 2" descr="http://cdn13.img22.ria.ru/images/91063/87/9106387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3038930"/>
            <a:ext cx="4318000" cy="244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3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(действия)…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3050" y="1243165"/>
            <a:ext cx="112924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Методы (аналог, функции) – действия которые совершаются над объектом, вызывая, возможно, изменение его состояния (полей) и </a:t>
            </a:r>
            <a:r>
              <a:rPr lang="en-US" sz="2800" dirty="0" smtClean="0"/>
              <a:t>/</a:t>
            </a:r>
            <a:r>
              <a:rPr lang="ru-RU" sz="2800" dirty="0" smtClean="0"/>
              <a:t> или возвращают значение вычисленное на основе состояния объекта.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Название должно быть глаголом.</a:t>
            </a:r>
          </a:p>
        </p:txBody>
      </p:sp>
      <p:pic>
        <p:nvPicPr>
          <p:cNvPr id="4098" name="Picture 2" descr="http://alexanderkondratovich.com/wp-content/uploads/2012/05/do_mak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422" y="3070225"/>
            <a:ext cx="3245555" cy="36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3050" y="4287163"/>
            <a:ext cx="69469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</a:rPr>
              <a:t>Метод должен быть коротким и выполнять </a:t>
            </a:r>
            <a:r>
              <a:rPr lang="ru-RU" sz="2800" dirty="0" smtClean="0">
                <a:solidFill>
                  <a:prstClr val="black"/>
                </a:solidFill>
              </a:rPr>
              <a:t>одно </a:t>
            </a:r>
            <a:r>
              <a:rPr lang="ru-RU" sz="2800" dirty="0">
                <a:solidFill>
                  <a:prstClr val="black"/>
                </a:solidFill>
              </a:rPr>
              <a:t>действие</a:t>
            </a:r>
          </a:p>
          <a:p>
            <a:pPr lvl="0" algn="just"/>
            <a:endParaRPr lang="ru-RU" sz="2800" dirty="0">
              <a:solidFill>
                <a:prstClr val="black"/>
              </a:solidFill>
            </a:endParaRPr>
          </a:p>
          <a:p>
            <a:pPr lvl="0" algn="ctr"/>
            <a:r>
              <a:rPr lang="ru-RU" sz="2000" dirty="0">
                <a:solidFill>
                  <a:prstClr val="black"/>
                </a:solidFill>
              </a:rPr>
              <a:t>Синтаксис рассматривался в первой</a:t>
            </a:r>
          </a:p>
          <a:p>
            <a:pPr lvl="0" algn="ctr"/>
            <a:r>
              <a:rPr lang="ru-RU" sz="2000" dirty="0">
                <a:solidFill>
                  <a:prstClr val="black"/>
                </a:solidFill>
              </a:rPr>
              <a:t>лекции.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66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aim.ru/wp-content/uploads/2013/01/peregruzka_inform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516" y="3404655"/>
            <a:ext cx="3530984" cy="265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…перегрузка методов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096000" y="1018657"/>
            <a:ext cx="614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Сигнатура</a:t>
            </a:r>
            <a:r>
              <a:rPr lang="en-US" sz="2800" dirty="0" smtClean="0"/>
              <a:t>: </a:t>
            </a:r>
            <a:endParaRPr lang="ru-RU" sz="2800" dirty="0" smtClean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ru-RU" sz="2800" dirty="0" smtClean="0"/>
              <a:t>Имя метода</a:t>
            </a:r>
            <a:endParaRPr lang="en-US" sz="2800" dirty="0" smtClean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ru-RU" sz="2800" dirty="0"/>
              <a:t>количество и тип(ы) </a:t>
            </a:r>
            <a:r>
              <a:rPr lang="ru-RU" sz="2800" dirty="0" smtClean="0"/>
              <a:t>аргументов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ru-RU" sz="2800" dirty="0" smtClean="0"/>
              <a:t>и их последовательность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35" y="1791334"/>
            <a:ext cx="6269097" cy="72066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54086" y="3422550"/>
            <a:ext cx="8089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t-B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</a:t>
            </a:r>
            <a:r>
              <a:rPr lang="pt-B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y(</a:t>
            </a:r>
            <a:r>
              <a:rPr lang="pt-BR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n1,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n2) {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 * n2; </a:t>
            </a:r>
            <a:r>
              <a:rPr lang="pt-B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419" y="4167826"/>
            <a:ext cx="8402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Multiply(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n2,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n3) {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 * n2 * n3; }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8419" y="4894712"/>
            <a:ext cx="8529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Multiply(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n1,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n2)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 * n2; }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8419" y="5249953"/>
            <a:ext cx="618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ошибка. Сигнатура одинакова с первым </a:t>
            </a:r>
            <a:r>
              <a:rPr lang="ru-RU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методом</a:t>
            </a:r>
            <a:endParaRPr lang="ru-RU" dirty="0">
              <a:solidFill>
                <a:srgbClr val="FF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86" y="3878817"/>
            <a:ext cx="474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Отличается количеством аргументов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8419" y="4603878"/>
            <a:ext cx="3983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Отличается типом аргументов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8471" y="5553572"/>
            <a:ext cx="7987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Multiply(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n1,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n2)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n1 * n2; }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8471" y="5876190"/>
            <a:ext cx="63257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(возвращаемое</a:t>
            </a:r>
            <a:r>
              <a:rPr lang="en-US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значение </a:t>
            </a:r>
            <a:r>
              <a:rPr lang="ru-RU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не входит в сигнатуру)</a:t>
            </a:r>
          </a:p>
        </p:txBody>
      </p:sp>
    </p:spTree>
    <p:extLst>
      <p:ext uri="{BB962C8B-B14F-4D97-AF65-F5344CB8AC3E}">
        <p14:creationId xmlns:p14="http://schemas.microsoft.com/office/powerpoint/2010/main" val="103758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492" y="404"/>
            <a:ext cx="7133598" cy="6857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91403" y="2255047"/>
            <a:ext cx="7772400" cy="92333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Спасибо за внимание!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7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588</TotalTime>
  <Words>327</Words>
  <Application>Microsoft Office PowerPoint</Application>
  <PresentationFormat>Широкоэкранный</PresentationFormat>
  <Paragraphs>72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Times New Roman</vt:lpstr>
      <vt:lpstr>Wingdings</vt:lpstr>
      <vt:lpstr>Тема Office</vt:lpstr>
      <vt:lpstr>Специальное оформление</vt:lpstr>
      <vt:lpstr>C#  IV   OOP</vt:lpstr>
      <vt:lpstr>План</vt:lpstr>
      <vt:lpstr>Классы (типы)</vt:lpstr>
      <vt:lpstr>Поля</vt:lpstr>
      <vt:lpstr>Модификаторы доступа</vt:lpstr>
      <vt:lpstr>Методы (действия)…</vt:lpstr>
      <vt:lpstr>…перегрузка методов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I - Introduction</dc:title>
  <dc:creator>first</dc:creator>
  <cp:lastModifiedBy>Администратор</cp:lastModifiedBy>
  <cp:revision>150</cp:revision>
  <dcterms:created xsi:type="dcterms:W3CDTF">2015-12-09T08:12:41Z</dcterms:created>
  <dcterms:modified xsi:type="dcterms:W3CDTF">2020-01-15T06:44:59Z</dcterms:modified>
</cp:coreProperties>
</file>