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fntdata" ContentType="application/x-fontdata"/>
  <Default Extension="bmp" ContentType="image/bmp"/>
  <Default Extension="jpeg" ContentType="image/jpeg"/>
  <Default Extension="png" ContentType="image/png"/>
  <Default Extension="gif" ContentType="image/gif"/>
  <Default Extension="tif" ContentType="image/tif"/>
  <Default Extension="emf" ContentType="image/x-emf"/>
  <Default Extension="wmf" ContentType="image/x-wmf"/>
  <Default Extension="pct" ContentType="image/pct"/>
  <Default Extension="pcx" ContentType="image/pcx"/>
  <Default Extension="tga" ContentType="image/tga"/>
  <Default Extension="avi" ContentType="video/avi"/>
  <Default Extension="wmv" ContentType="video/wmv"/>
  <Default Extension="mpg" ContentType="video/mpeg"/>
  <Default Extension="mpeg" ContentType="video/mpeg"/>
  <Default Extension="mp2" ContentType="video/mpeg"/>
  <Default Extension="mp4" ContentType="video/mpeg"/>
  <Default Extension="wma" ContentType="audio/x-ms-wma"/>
  <Default Extension="mid" ContentType="audio/unknown"/>
  <Default Extension="midi" ContentType="audio/unknown"/>
  <Default Extension="rmi" ContentType="audio/unknown"/>
  <Default Extension="mp3" ContentType="audio/unknown"/>
  <Default Extension="wav" ContentType="audio/wav"/>
  <Default Extension="bin" ContentType="application/vnd.openxmlformats-officedocument.oleObjec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slideMasters/slideMaster1.xml" ContentType="application/vnd.openxmlformats-officedocument.presentationml.slideMaster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heme/theme2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</Types>
</file>

<file path=_rels/.rels><?xml version="1.0" encoding="UTF-8" standalone="yes" 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</file>

<file path=ppt/presentation.xml><?xml version="1.0" encoding="utf-8"?>
<p:presentation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sldMasterIdLst>
    <p:sldMasterId id="2147483648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7" r:id="rId11"/>
    <p:sldId id="261" r:id="rId12"/>
    <p:sldId id="262" r:id="rId13"/>
    <p:sldId id="263" r:id="rId14"/>
    <p:sldId id="264" r:id="rId15"/>
    <p:sldId id="265" r:id="rId16"/>
    <p:sldId id="260" r:id="rId17"/>
  </p:sldIdLst>
  <p:sldSz cx="12192000" cy="6858000"/>
  <p:notesSz cx="6858000" cy="9144000"/>
  <p:defaultTextStyle>
    <a:lvl1pPr marL="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lang="ru-ru" sz="1800" b="0" i="0" u="none" strike="noStrike" kern="1" spc="0" baseline="0">
        <a:solidFill>
          <a:schemeClr val="tx1"/>
        </a:solidFill>
        <a:effectLst/>
        <a:latin typeface="Calibri" pitchFamily="2" charset="-52"/>
        <a:ea typeface="Calibri" pitchFamily="2" charset="-52"/>
        <a:cs typeface="Calibri" pitchFamily="2" charset="-52"/>
      </a:defRPr>
    </a:lvl1pPr>
    <a:lvl2pPr marL="4572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lang="ru-ru" sz="1800" b="0" i="0" u="none" strike="noStrike" kern="1" spc="0" baseline="0">
        <a:solidFill>
          <a:schemeClr val="tx1"/>
        </a:solidFill>
        <a:effectLst/>
        <a:latin typeface="Calibri" pitchFamily="2" charset="-52"/>
        <a:ea typeface="Calibri" pitchFamily="2" charset="-52"/>
        <a:cs typeface="Calibri" pitchFamily="2" charset="-52"/>
      </a:defRPr>
    </a:lvl2pPr>
    <a:lvl3pPr marL="9144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lang="ru-ru" sz="1800" b="0" i="0" u="none" strike="noStrike" kern="1" spc="0" baseline="0">
        <a:solidFill>
          <a:schemeClr val="tx1"/>
        </a:solidFill>
        <a:effectLst/>
        <a:latin typeface="Calibri" pitchFamily="2" charset="-52"/>
        <a:ea typeface="Calibri" pitchFamily="2" charset="-52"/>
        <a:cs typeface="Calibri" pitchFamily="2" charset="-52"/>
      </a:defRPr>
    </a:lvl3pPr>
    <a:lvl4pPr marL="13716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lang="ru-ru" sz="1800" b="0" i="0" u="none" strike="noStrike" kern="1" spc="0" baseline="0">
        <a:solidFill>
          <a:schemeClr val="tx1"/>
        </a:solidFill>
        <a:effectLst/>
        <a:latin typeface="Calibri" pitchFamily="2" charset="-52"/>
        <a:ea typeface="Calibri" pitchFamily="2" charset="-52"/>
        <a:cs typeface="Calibri" pitchFamily="2" charset="-52"/>
      </a:defRPr>
    </a:lvl4pPr>
    <a:lvl5pPr marL="18288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lang="ru-ru" sz="1800" b="0" i="0" u="none" strike="noStrike" kern="1" spc="0" baseline="0">
        <a:solidFill>
          <a:schemeClr val="tx1"/>
        </a:solidFill>
        <a:effectLst/>
        <a:latin typeface="Calibri" pitchFamily="2" charset="-52"/>
        <a:ea typeface="Calibri" pitchFamily="2" charset="-52"/>
        <a:cs typeface="Calibri" pitchFamily="2" charset="-52"/>
      </a:defRPr>
    </a:lvl5pPr>
    <a:lvl6pPr marL="22860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lang="ru-ru" sz="1800" b="0" i="0" u="none" strike="noStrike" kern="1" spc="0" baseline="0">
        <a:solidFill>
          <a:schemeClr val="tx1"/>
        </a:solidFill>
        <a:effectLst/>
        <a:latin typeface="Calibri" pitchFamily="2" charset="-52"/>
        <a:ea typeface="Calibri" pitchFamily="2" charset="-52"/>
        <a:cs typeface="Calibri" pitchFamily="2" charset="-52"/>
      </a:defRPr>
    </a:lvl6pPr>
    <a:lvl7pPr marL="27432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lang="ru-ru" sz="1800" b="0" i="0" u="none" strike="noStrike" kern="1" spc="0" baseline="0">
        <a:solidFill>
          <a:schemeClr val="tx1"/>
        </a:solidFill>
        <a:effectLst/>
        <a:latin typeface="Calibri" pitchFamily="2" charset="-52"/>
        <a:ea typeface="Calibri" pitchFamily="2" charset="-52"/>
        <a:cs typeface="Calibri" pitchFamily="2" charset="-52"/>
      </a:defRPr>
    </a:lvl7pPr>
    <a:lvl8pPr marL="32004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lang="ru-ru" sz="1800" b="0" i="0" u="none" strike="noStrike" kern="1" spc="0" baseline="0">
        <a:solidFill>
          <a:schemeClr val="tx1"/>
        </a:solidFill>
        <a:effectLst/>
        <a:latin typeface="Calibri" pitchFamily="2" charset="-52"/>
        <a:ea typeface="Calibri" pitchFamily="2" charset="-52"/>
        <a:cs typeface="Calibri" pitchFamily="2" charset="-52"/>
      </a:defRPr>
    </a:lvl8pPr>
    <a:lvl9pPr marL="36576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lang="ru-ru" sz="1800" b="0" i="0" u="none" strike="noStrike" kern="1" spc="0" baseline="0">
        <a:solidFill>
          <a:schemeClr val="tx1"/>
        </a:solidFill>
        <a:effectLst/>
        <a:latin typeface="Calibri" pitchFamily="2" charset="-52"/>
        <a:ea typeface="Calibri" pitchFamily="2" charset="-52"/>
        <a:cs typeface="Calibri" pitchFamily="2" charset="-52"/>
      </a:defRPr>
    </a:lvl9pPr>
  </p:defaultTextStyle>
</p:presentation>
</file>

<file path=ppt/presProps.xml><?xml version="1.0" encoding="utf-8"?>
<p:presentationPr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showPr showNarration="1">
    <p:penClr>
      <a:srgbClr val="0000FF"/>
    </p:penClr>
  </p:showPr>
  <p:extLst>
    <p:ext uri="smNativeData">
      <pr:smAppRevision xmlns:pr="smNativeData" dt="1589351083" val="971" revOS="4"/>
      <pr:smFileRevision xmlns:pr="smNativeData" dt="1589351083" val="101"/>
      <pr:guideOptions xmlns:pr="smNativeData" dt="1589351083" snapToBorders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slideViewPr>
    <p:cSldViewPr snapToGrid="0">
      <p:cViewPr>
        <p:scale>
          <a:sx n="99" d="100"/>
          <a:sy n="99" d="100"/>
        </p:scale>
        <p:origin x="-52" y="127"/>
      </p:cViewPr>
    </p:cSldViewPr>
  </p:slideViewPr>
  <p:outlineViewPr>
    <p:cViewPr>
      <p:scale>
        <a:sx n="33" d="100"/>
        <a:sy n="33" d="100"/>
      </p:scale>
      <p:origin x="0" y="0"/>
    </p:cViewPr>
  </p:outlineViewPr>
  <p:sorterViewPr>
    <p:cViewPr>
      <p:scale>
        <a:sx n="17" d="100"/>
        <a:sy n="17" d="100"/>
      </p:scale>
      <p:origin x="0" y="0"/>
    </p:cViewPr>
  </p:sorterViewPr>
  <p:notesViewPr>
    <p:cSldViewPr snapToGrid="0">
      <p:cViewPr>
        <p:scale>
          <a:sx n="99" d="100"/>
          <a:sy n="99" d="100"/>
        </p:scale>
        <p:origin x="-52" y="127"/>
      </p:cViewPr>
    </p:cSldViewPr>
  </p:notesViewPr>
  <p:gridSpacing cx="71755" cy="71755"/>
</p:viewPr>
</file>

<file path=ppt/_rels/presentation.xml.rels><?xml version="1.0" encoding="UTF-8" standalone="yes" 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tableStyles" Target="tableStyles.xml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/Relationships>
</file>

<file path=ppt/notesMasters/_rels/notesMaster1.xml.rels><?xml version="1.0" encoding="UTF-8" standalone="yes" ?>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 noChangeArrowheads="1"/>
            <a:extLst>
              <a:ext uri="smNativeData">
                <pr:smNativeData xmlns:pr="smNativeData" val="SMDATA_13_q5K7Xh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AAAAAAAAAAAEgSAADTAgAAEAAAACYAAAAIAAAAP48AAAAAAAA="/>
              </a:ext>
            </a:extLst>
          </p:cNvSpPr>
          <p:nvPr>
            <p:ph type="hdr" sz="quarter"/>
          </p:nvPr>
        </p:nvSpPr>
        <p:spPr>
          <a:xfrm>
            <a:off x="0" y="0"/>
            <a:ext cx="2971800" cy="459105"/>
          </a:xfrm>
          <a:prstGeom prst="rect">
            <a:avLst/>
          </a:prstGeom>
        </p:spPr>
        <p:txBody>
          <a:bodyPr vert="horz" wrap="square" lIns="91440" tIns="45720" rIns="91440" bIns="45720" numCol="1" spcCol="215900" anchor="t">
            <a:prstTxWarp prst="textNoShape">
              <a:avLst/>
            </a:prstTxWarp>
          </a:bodyPr>
          <a:lstStyle>
            <a:lvl1pPr algn="l">
              <a:defRPr lang="ru-ru" sz="1200"/>
            </a:lvl1pPr>
            <a:lvl2pPr>
              <a:defRPr lang="ru-ru"/>
            </a:lvl2pPr>
            <a:lvl3pPr>
              <a:defRPr lang="ru-ru"/>
            </a:lvl3pPr>
            <a:lvl4pPr>
              <a:defRPr lang="ru-ru"/>
            </a:lvl4pPr>
            <a:lvl5pPr>
              <a:defRPr lang="ru-ru"/>
            </a:lvl5pPr>
            <a:lvl6pPr>
              <a:defRPr lang="ru-ru"/>
            </a:lvl6pPr>
            <a:lvl7pPr>
              <a:defRPr lang="ru-ru"/>
            </a:lvl7pPr>
            <a:lvl8pPr>
              <a:defRPr lang="ru-ru"/>
            </a:lvl8pPr>
            <a:lvl9pPr>
              <a:defRPr lang="ru-ru"/>
            </a:lvl9pPr>
          </a:lstStyle>
          <a:p>
            <a:pPr>
              <a:defRPr lang="ru-ru"/>
            </a:pPr>
          </a:p>
        </p:txBody>
      </p:sp>
      <p:sp>
        <p:nvSpPr>
          <p:cNvPr id="3" name="Дата 2"/>
          <p:cNvSpPr>
            <a:spLocks noGrp="1" noChangeArrowheads="1"/>
            <a:extLst>
              <a:ext uri="smNativeData">
                <pr:smNativeData xmlns:pr="smNativeData" val="SMDATA_13_q5K7Xh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DmFwAAAAAAAC4qAADTAgAAEAAAACYAAAAIAAAAP48AAAAAAAA="/>
              </a:ext>
            </a:extLst>
          </p:cNvSpPr>
          <p:nvPr>
            <p:ph type="dt" idx="1"/>
          </p:nvPr>
        </p:nvSpPr>
        <p:spPr>
          <a:xfrm>
            <a:off x="3884930" y="0"/>
            <a:ext cx="2971800" cy="459105"/>
          </a:xfrm>
          <a:prstGeom prst="rect">
            <a:avLst/>
          </a:prstGeom>
        </p:spPr>
        <p:txBody>
          <a:bodyPr vert="horz" wrap="square" lIns="91440" tIns="45720" rIns="91440" bIns="45720" numCol="1" spcCol="215900" anchor="t">
            <a:prstTxWarp prst="textNoShape">
              <a:avLst/>
            </a:prstTxWarp>
          </a:bodyPr>
          <a:lstStyle>
            <a:lvl1pPr algn="r">
              <a:defRPr lang="ru-ru" sz="1200"/>
            </a:lvl1pPr>
            <a:lvl2pPr>
              <a:defRPr lang="ru-ru"/>
            </a:lvl2pPr>
            <a:lvl3pPr>
              <a:defRPr lang="ru-ru"/>
            </a:lvl3pPr>
            <a:lvl4pPr>
              <a:defRPr lang="ru-ru"/>
            </a:lvl4pPr>
            <a:lvl5pPr>
              <a:defRPr lang="ru-ru"/>
            </a:lvl5pPr>
            <a:lvl6pPr>
              <a:defRPr lang="ru-ru"/>
            </a:lvl6pPr>
            <a:lvl7pPr>
              <a:defRPr lang="ru-ru"/>
            </a:lvl7pPr>
            <a:lvl8pPr>
              <a:defRPr lang="ru-ru"/>
            </a:lvl8pPr>
            <a:lvl9pPr>
              <a:defRPr lang="ru-ru"/>
            </a:lvl9pPr>
          </a:lstStyle>
          <a:p>
            <a:pPr>
              <a:defRPr lang="ru-ru"/>
            </a:pPr>
            <a:fld id="{58A46924-6AB5-F19F-FB1C-9CCA27520DC9}" type="datetime1">
              <a:t>05.03.2019</a:t>
            </a:fld>
          </a:p>
        </p:txBody>
      </p:sp>
      <p:sp>
        <p:nvSpPr>
          <p:cNvPr id="4" name="Образ слайда 3"/>
          <p:cNvSpPr>
            <a:spLocks noGrp="1" noChangeArrowheads="1"/>
            <a:extLst>
              <a:ext uri="smNativeData">
                <pr:smNativeData xmlns:pr="smNativeData" val="SMDATA_13_q5K7XhMAAAAlAAAAZAAAAC0AAAAAkAAAAEgAAACQAAAASAAAAAAAAAAB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BAAAAAAAAAAAAAAAUAAAAAQAAACMAAAAjAAAAIwAAAB4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H9/fwAAAAADzMzMAMDA/wB/f38AAAAAAAAAAAAAAAAAAAAAAAAAAAAhAAAAGAAAABQAAAA4BAAACAcAAPglAAAEGgAAEAAAACYAAAAIAAAAvw8AAP8fAAA="/>
              </a:ext>
            </a:extLst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  <a:headEnd type="none"/>
            <a:tailEnd type="none"/>
          </a:ln>
        </p:spPr>
        <p:txBody>
          <a:bodyPr vert="horz" wrap="square" lIns="91440" tIns="45720" rIns="91440" bIns="45720" numCol="1" spcCol="215900" anchor="ctr">
            <a:prstTxWarp prst="textNoShape">
              <a:avLst/>
            </a:prstTxWarp>
          </a:bodyPr>
          <a:lstStyle/>
          <a:p>
            <a:pPr>
              <a:defRPr lang="ru-ru"/>
            </a:pPr>
          </a:p>
        </p:txBody>
      </p:sp>
      <p:sp>
        <p:nvSpPr>
          <p:cNvPr id="5" name="Заметки 4"/>
          <p:cNvSpPr>
            <a:spLocks noGrp="1" noChangeArrowheads="1"/>
            <a:extLst>
              <a:ext uri="smNativeData">
                <pr:smNativeData xmlns:pr="smNativeData" val="SMDATA_13_q5K7Xh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A4BAAAEhsAAPglAAA4MQAAEAAAACYAAAAIAAAAPw8AAP8fAAA="/>
              </a:ext>
            </a:extLst>
          </p:cNvSpPr>
          <p:nvPr>
            <p:ph type="body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spcCol="215900" anchor="t">
            <a:prstTxWarp prst="textNoShape">
              <a:avLst/>
            </a:prstTxWarp>
          </a:bodyPr>
          <a:lstStyle/>
          <a:p>
            <a:pPr>
              <a:defRPr lang="ru-ru"/>
            </a:pPr>
            <a:r>
              <a:t>Образец текста</a:t>
            </a:r>
          </a:p>
          <a:p>
            <a:pPr lvl="1">
              <a:defRPr lang="ru-ru"/>
            </a:pPr>
            <a:r>
              <a:t>Второй уровень</a:t>
            </a:r>
          </a:p>
          <a:p>
            <a:pPr lvl="2">
              <a:defRPr lang="ru-ru"/>
            </a:pPr>
            <a:r>
              <a:t>Третий уровень</a:t>
            </a:r>
          </a:p>
          <a:p>
            <a:pPr lvl="3">
              <a:defRPr lang="ru-ru"/>
            </a:pPr>
            <a:r>
              <a:t>Четвертый уровень</a:t>
            </a:r>
          </a:p>
          <a:p>
            <a:pPr lvl="4">
              <a:defRPr lang="ru-ru"/>
            </a:pPr>
            <a:r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 noChangeArrowheads="1"/>
            <a:extLst>
              <a:ext uri="smNativeData">
                <pr:smNativeData xmlns:pr="smNativeData" val="SMDATA_13_q5K7XhMAAAAlAAAAZAAAAA0AAAAAkAAAAEgAAACQAAAASAAAAAAAAAAC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AAAAAAbjUAAEgSAABAOAAAEAAAACYAAAAIAAAAv48AAP8fAAA="/>
              </a:ext>
            </a:extLst>
          </p:cNvSpPr>
          <p:nvPr>
            <p:ph type="ftr" sz="quarter" idx="4"/>
          </p:nvPr>
        </p:nvSpPr>
        <p:spPr>
          <a:xfrm>
            <a:off x="0" y="8685530"/>
            <a:ext cx="2971800" cy="45847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spcCol="215900" anchor="b">
            <a:prstTxWarp prst="textNoShape">
              <a:avLst/>
            </a:prstTxWarp>
          </a:bodyPr>
          <a:lstStyle>
            <a:lvl1pPr algn="l">
              <a:defRPr lang="ru-ru" sz="1200"/>
            </a:lvl1pPr>
            <a:lvl2pPr>
              <a:defRPr lang="ru-ru"/>
            </a:lvl2pPr>
            <a:lvl3pPr>
              <a:defRPr lang="ru-ru"/>
            </a:lvl3pPr>
            <a:lvl4pPr>
              <a:defRPr lang="ru-ru"/>
            </a:lvl4pPr>
            <a:lvl5pPr>
              <a:defRPr lang="ru-ru"/>
            </a:lvl5pPr>
            <a:lvl6pPr>
              <a:defRPr lang="ru-ru"/>
            </a:lvl6pPr>
            <a:lvl7pPr>
              <a:defRPr lang="ru-ru"/>
            </a:lvl7pPr>
            <a:lvl8pPr>
              <a:defRPr lang="ru-ru"/>
            </a:lvl8pPr>
            <a:lvl9pPr>
              <a:defRPr lang="ru-ru"/>
            </a:lvl9pPr>
          </a:lstStyle>
          <a:p>
            <a:pPr>
              <a:defRPr lang="ru-ru"/>
            </a:pPr>
          </a:p>
        </p:txBody>
      </p:sp>
      <p:sp>
        <p:nvSpPr>
          <p:cNvPr id="7" name="Номер слайда 6"/>
          <p:cNvSpPr>
            <a:spLocks noGrp="1" noChangeArrowheads="1"/>
            <a:extLst>
              <a:ext uri="smNativeData">
                <pr:smNativeData xmlns:pr="smNativeData" val="SMDATA_13_q5K7XhMAAAAlAAAAZAAAAA0AAAAAkAAAAEgAAACQAAAASAAAAAAAAAAC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DmFwAAbjUAAC4qAABAOAAAEAAAACYAAAAIAAAAv48AAP8fAAA="/>
              </a:ext>
            </a:extLst>
          </p:cNvSpPr>
          <p:nvPr>
            <p:ph type="sldNum" sz="quarter" idx="5"/>
          </p:nvPr>
        </p:nvSpPr>
        <p:spPr>
          <a:xfrm>
            <a:off x="3884930" y="8685530"/>
            <a:ext cx="2971800" cy="45847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spcCol="215900" anchor="b">
            <a:prstTxWarp prst="textNoShape">
              <a:avLst/>
            </a:prstTxWarp>
          </a:bodyPr>
          <a:lstStyle>
            <a:lvl1pPr algn="r">
              <a:defRPr lang="ru-ru" sz="1200"/>
            </a:lvl1pPr>
            <a:lvl2pPr>
              <a:defRPr lang="ru-ru"/>
            </a:lvl2pPr>
            <a:lvl3pPr>
              <a:defRPr lang="ru-ru"/>
            </a:lvl3pPr>
            <a:lvl4pPr>
              <a:defRPr lang="ru-ru"/>
            </a:lvl4pPr>
            <a:lvl5pPr>
              <a:defRPr lang="ru-ru"/>
            </a:lvl5pPr>
            <a:lvl6pPr>
              <a:defRPr lang="ru-ru"/>
            </a:lvl6pPr>
            <a:lvl7pPr>
              <a:defRPr lang="ru-ru"/>
            </a:lvl7pPr>
            <a:lvl8pPr>
              <a:defRPr lang="ru-ru"/>
            </a:lvl8pPr>
            <a:lvl9pPr>
              <a:defRPr lang="ru-ru"/>
            </a:lvl9pPr>
          </a:lstStyle>
          <a:p>
            <a:pPr>
              <a:defRPr lang="ru-ru"/>
            </a:pPr>
            <a:fld id="{58A42EA5-EBB5-F1D8-FB1C-1D8D60520D48}" type="slidenum">
              <a:t>‹#›</a:t>
            </a:fld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lang="ru-ru" sz="1200" b="0" i="0" u="none" strike="noStrike" kern="1" spc="0" baseline="0">
        <a:solidFill>
          <a:schemeClr val="tx1"/>
        </a:solidFill>
        <a:effectLst/>
        <a:latin typeface="Calibri" pitchFamily="2" charset="-52"/>
        <a:ea typeface="Calibri" pitchFamily="2" charset="-52"/>
        <a:cs typeface="Calibri" pitchFamily="2" charset="-52"/>
      </a:defRPr>
    </a:lvl1pPr>
    <a:lvl2pPr marL="4572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lang="ru-ru" sz="1200" b="0" i="0" u="none" strike="noStrike" kern="1" spc="0" baseline="0">
        <a:solidFill>
          <a:schemeClr val="tx1"/>
        </a:solidFill>
        <a:effectLst/>
        <a:latin typeface="Calibri" pitchFamily="2" charset="-52"/>
        <a:ea typeface="Calibri" pitchFamily="2" charset="-52"/>
        <a:cs typeface="Calibri" pitchFamily="2" charset="-52"/>
      </a:defRPr>
    </a:lvl2pPr>
    <a:lvl3pPr marL="9144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lang="ru-ru" sz="1200" b="0" i="0" u="none" strike="noStrike" kern="1" spc="0" baseline="0">
        <a:solidFill>
          <a:schemeClr val="tx1"/>
        </a:solidFill>
        <a:effectLst/>
        <a:latin typeface="Calibri" pitchFamily="2" charset="-52"/>
        <a:ea typeface="Calibri" pitchFamily="2" charset="-52"/>
        <a:cs typeface="Calibri" pitchFamily="2" charset="-52"/>
      </a:defRPr>
    </a:lvl3pPr>
    <a:lvl4pPr marL="13716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lang="ru-ru" sz="1200" b="0" i="0" u="none" strike="noStrike" kern="1" spc="0" baseline="0">
        <a:solidFill>
          <a:schemeClr val="tx1"/>
        </a:solidFill>
        <a:effectLst/>
        <a:latin typeface="Calibri" pitchFamily="2" charset="-52"/>
        <a:ea typeface="Calibri" pitchFamily="2" charset="-52"/>
        <a:cs typeface="Calibri" pitchFamily="2" charset="-52"/>
      </a:defRPr>
    </a:lvl4pPr>
    <a:lvl5pPr marL="18288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lang="ru-ru" sz="1200" b="0" i="0" u="none" strike="noStrike" kern="1" spc="0" baseline="0">
        <a:solidFill>
          <a:schemeClr val="tx1"/>
        </a:solidFill>
        <a:effectLst/>
        <a:latin typeface="Calibri" pitchFamily="2" charset="-52"/>
        <a:ea typeface="Calibri" pitchFamily="2" charset="-52"/>
        <a:cs typeface="Calibri" pitchFamily="2" charset="-52"/>
      </a:defRPr>
    </a:lvl5pPr>
    <a:lvl6pPr marL="22860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lang="ru-ru" sz="1200" b="0" i="0" u="none" strike="noStrike" kern="1" spc="0" baseline="0">
        <a:solidFill>
          <a:schemeClr val="tx1"/>
        </a:solidFill>
        <a:effectLst/>
        <a:latin typeface="Calibri" pitchFamily="2" charset="-52"/>
        <a:ea typeface="Calibri" pitchFamily="2" charset="-52"/>
        <a:cs typeface="Calibri" pitchFamily="2" charset="-52"/>
      </a:defRPr>
    </a:lvl6pPr>
    <a:lvl7pPr marL="27432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lang="ru-ru" sz="1200" b="0" i="0" u="none" strike="noStrike" kern="1" spc="0" baseline="0">
        <a:solidFill>
          <a:schemeClr val="tx1"/>
        </a:solidFill>
        <a:effectLst/>
        <a:latin typeface="Calibri" pitchFamily="2" charset="-52"/>
        <a:ea typeface="Calibri" pitchFamily="2" charset="-52"/>
        <a:cs typeface="Calibri" pitchFamily="2" charset="-52"/>
      </a:defRPr>
    </a:lvl7pPr>
    <a:lvl8pPr marL="32004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lang="ru-ru" sz="1200" b="0" i="0" u="none" strike="noStrike" kern="1" spc="0" baseline="0">
        <a:solidFill>
          <a:schemeClr val="tx1"/>
        </a:solidFill>
        <a:effectLst/>
        <a:latin typeface="Calibri" pitchFamily="2" charset="-52"/>
        <a:ea typeface="Calibri" pitchFamily="2" charset="-52"/>
        <a:cs typeface="Calibri" pitchFamily="2" charset="-52"/>
      </a:defRPr>
    </a:lvl8pPr>
    <a:lvl9pPr marL="36576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lang="ru-ru" sz="1200" b="0" i="0" u="none" strike="noStrike" kern="1" spc="0" baseline="0">
        <a:solidFill>
          <a:schemeClr val="tx1"/>
        </a:solidFill>
        <a:effectLst/>
        <a:latin typeface="Calibri" pitchFamily="2" charset="-52"/>
        <a:ea typeface="Calibri" pitchFamily="2" charset="-52"/>
        <a:cs typeface="Calibri" pitchFamily="2" charset="-52"/>
      </a:defRPr>
    </a:lvl9pPr>
  </p:notesStyle>
</p:notesMaster>
</file>

<file path=ppt/slideLayouts/_rels/slideLayout1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 noChangeArrowheads="1"/>
            <a:extLst>
              <a:ext uri="smNativeData">
                <pr:smNativeData xmlns:pr="smNativeData" val="SMDATA_13_q5K7XhMAAAAlAAAAZAAAAA0AAAAAkAAAAEgAAACQAAAASAAAAAAAAAAC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gCQAA6AYAAKBBAACYFQAAEAAAACYAAAAIAAAAgYAAAAAAAAA="/>
              </a:ext>
            </a:extLst>
          </p:cNvSpPr>
          <p:nvPr>
            <p:ph type="ctrTitle"/>
          </p:nvPr>
        </p:nvSpPr>
        <p:spPr>
          <a:xfrm>
            <a:off x="1524000" y="1122680"/>
            <a:ext cx="9144000" cy="2387600"/>
          </a:xfrm>
        </p:spPr>
        <p:txBody>
          <a:bodyPr vert="horz" wrap="square" lIns="91440" tIns="45720" rIns="91440" bIns="45720" numCol="1" spcCol="215900" anchor="b">
            <a:prstTxWarp prst="textNoShape">
              <a:avLst/>
            </a:prstTxWarp>
          </a:bodyPr>
          <a:lstStyle>
            <a:lvl1pPr algn="ctr">
              <a:defRPr lang="ru-ru" sz="6000"/>
            </a:lvl1pPr>
            <a:lvl2pPr>
              <a:defRPr lang="ru-ru"/>
            </a:lvl2pPr>
            <a:lvl3pPr>
              <a:defRPr lang="ru-ru"/>
            </a:lvl3pPr>
            <a:lvl4pPr>
              <a:defRPr lang="ru-ru"/>
            </a:lvl4pPr>
            <a:lvl5pPr>
              <a:defRPr lang="ru-ru"/>
            </a:lvl5pPr>
            <a:lvl6pPr>
              <a:defRPr lang="ru-ru"/>
            </a:lvl6pPr>
            <a:lvl7pPr>
              <a:defRPr lang="ru-ru"/>
            </a:lvl7pPr>
            <a:lvl8pPr>
              <a:defRPr lang="ru-ru"/>
            </a:lvl8pPr>
            <a:lvl9pPr>
              <a:defRPr lang="ru-ru"/>
            </a:lvl9pPr>
          </a:lstStyle>
          <a:p>
            <a:pPr>
              <a:defRPr lang="ru-ru"/>
            </a:pPr>
            <a:r>
              <a:t>Образец заголовка</a:t>
            </a:r>
          </a:p>
        </p:txBody>
      </p:sp>
      <p:sp>
        <p:nvSpPr>
          <p:cNvPr id="3" name="Подзаголовок 2"/>
          <p:cNvSpPr>
            <a:spLocks noGrp="1" noChangeArrowheads="1"/>
            <a:extLst>
              <a:ext uri="smNativeData">
                <pr:smNativeData xmlns:pr="smNativeData" val="SMDATA_13_q5K7XhMAAAAlAAAAZAAAAA0AAAAAkAAAAEgAAACQAAAASAAAAAAAAAAA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gCQAAKRYAAKBBAABYIAAAEAAAACYAAAAIAAAAAYAAAAAAAAA="/>
              </a:ext>
            </a:extLst>
          </p:cNvSpPr>
          <p:nvPr>
            <p:ph type="subTitle" idx="1"/>
          </p:nvPr>
        </p:nvSpPr>
        <p:spPr>
          <a:xfrm>
            <a:off x="1524000" y="3602355"/>
            <a:ext cx="9144000" cy="1655445"/>
          </a:xfrm>
        </p:spPr>
        <p:txBody>
          <a:bodyPr/>
          <a:lstStyle>
            <a:lvl1pPr marL="0" indent="0" algn="ctr">
              <a:buNone/>
              <a:defRPr lang="ru-ru" sz="2400"/>
            </a:lvl1pPr>
            <a:lvl2pPr marL="457200" indent="0" algn="ctr">
              <a:buNone/>
              <a:defRPr lang="ru-ru" sz="2000"/>
            </a:lvl2pPr>
            <a:lvl3pPr marL="914400" indent="0" algn="ctr">
              <a:buNone/>
              <a:defRPr lang="ru-ru" sz="1800"/>
            </a:lvl3pPr>
            <a:lvl4pPr marL="1371600" indent="0" algn="ctr">
              <a:buNone/>
              <a:defRPr lang="ru-ru" sz="1600"/>
            </a:lvl4pPr>
            <a:lvl5pPr marL="1828800" indent="0" algn="ctr">
              <a:buNone/>
              <a:defRPr lang="ru-ru" sz="1600"/>
            </a:lvl5pPr>
            <a:lvl6pPr marL="2286000" indent="0" algn="ctr">
              <a:buNone/>
              <a:defRPr lang="ru-ru" sz="1600"/>
            </a:lvl6pPr>
            <a:lvl7pPr marL="2743200" indent="0" algn="ctr">
              <a:buNone/>
              <a:defRPr lang="ru-ru" sz="1600"/>
            </a:lvl7pPr>
            <a:lvl8pPr marL="3200400" indent="0" algn="ctr">
              <a:buNone/>
              <a:defRPr lang="ru-ru" sz="1600"/>
            </a:lvl8pPr>
            <a:lvl9pPr marL="3657600" indent="0" algn="ctr">
              <a:buNone/>
              <a:defRPr lang="ru-ru" sz="1600"/>
            </a:lvl9pPr>
          </a:lstStyle>
          <a:p>
            <a:pPr>
              <a:defRPr lang="ru-ru"/>
            </a:pPr>
            <a:r>
              <a:t>Образец подзаголовка</a:t>
            </a:r>
          </a:p>
        </p:txBody>
      </p:sp>
      <p:sp>
        <p:nvSpPr>
          <p:cNvPr id="4" name="Дата 3"/>
          <p:cNvSpPr>
            <a:spLocks noGrp="1" noChangeArrowheads="1"/>
            <a:extLst>
              <a:ext uri="smNativeData">
                <pr:smNativeData xmlns:pr="smNativeData" val="SMDATA_13_q5K7XhMAAAAlAAAAZAAAAA0AAAAAkAAAAEgAAACQAAAASAAAAAAAAAAB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oBQAAGicAAAgWAABZKQAAEAAAACYAAAAIAAAAAAAAAAAAAAA="/>
              </a:ext>
            </a:extLst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ru-ru"/>
            </a:pPr>
            <a:fld id="{58A433CF-81B5-F1C5-FB1C-77907D520D22}" type="datetime1">
              <a:t/>
            </a:fld>
          </a:p>
        </p:txBody>
      </p:sp>
      <p:sp>
        <p:nvSpPr>
          <p:cNvPr id="5" name="Нижний колонтитул 4"/>
          <p:cNvSpPr>
            <a:spLocks noGrp="1" noChangeArrowheads="1"/>
            <a:extLst>
              <a:ext uri="smNativeData">
                <pr:smNativeData xmlns:pr="smNativeData" val="SMDATA_13_q5K7XhMAAAAlAAAAZAAAAA0AAAAAkAAAAEgAAACQAAAASAAAAAAAAAAB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YGAAAGicAACgyAABZKQAAEAAAACYAAAAIAAAAAA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ru-ru"/>
            </a:pPr>
          </a:p>
        </p:txBody>
      </p:sp>
      <p:sp>
        <p:nvSpPr>
          <p:cNvPr id="6" name="Номер слайда 5"/>
          <p:cNvSpPr>
            <a:spLocks noGrp="1" noChangeArrowheads="1"/>
            <a:extLst>
              <a:ext uri="smNativeData">
                <pr:smNativeData xmlns:pr="smNativeData" val="SMDATA_13_q5K7XhMAAAAlAAAAZAAAAA0AAAAAkAAAAEgAAACQAAAASAAAAAAAAAAB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4NAAAGicAANhFAABZKQAAEAAAACYAAAAIAAAAAA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ru-ru"/>
            </a:pPr>
            <a:fld id="{58A4361A-54B5-F1C0-FB1C-A29578520DF7}" type="slidenum">
              <a:t>12</a:t>
            </a:fld>
          </a:p>
        </p:txBody>
      </p:sp>
    </p:spTree>
  </p:cSld>
  <p:clrMapOvr>
    <a:masterClrMapping/>
  </p:clrMapOvr>
</p:sldLayout>
</file>

<file path=ppt/slideLayouts/slideLayout10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 noChangeArrowheads="1"/>
            <a:extLst>
              <a:ext uri="smNativeData">
                <pr:smNativeData xmlns:pr="smNativeData" val="SMDATA_13_q5K7XhMAAAAlAAAAZAAAAA0AAAAAkAAAAEgAAACQAAAASAAAAAAAAAAB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oBQAAPwIAANhFAABnCgAAEAAAACYAAAAIAAAAAAAAAAAAAAA=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>
              <a:defRPr lang="ru-ru"/>
            </a:pPr>
            <a:r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 noChangeArrowheads="1"/>
            <a:extLst>
              <a:ext uri="smNativeData">
                <pr:smNativeData xmlns:pr="smNativeData" val="SMDATA_13_q5K7XhMAAAAlAAAAZAAAAA0AAAAAkAAAAEgAAACQAAAASAAAAAAAAAAAAAAAAQ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oBQAAOwsAANhFAAAAJgAAEAAAACYAAAAIAAAAAgAAAAAAAAA="/>
              </a:ext>
            </a:extLst>
          </p:cNvSpPr>
          <p:nvPr>
            <p:ph idx="1"/>
          </p:nvPr>
        </p:nvSpPr>
        <p:spPr/>
        <p:txBody>
          <a:bodyPr vert="vert" wrap="square" lIns="91440" tIns="45720" rIns="91440" bIns="45720" numCol="1" spcCol="215900" anchor="t">
            <a:prstTxWarp prst="textNoShape">
              <a:avLst/>
            </a:prstTxWarp>
          </a:bodyPr>
          <a:lstStyle/>
          <a:p>
            <a:pPr>
              <a:defRPr lang="ru-ru"/>
            </a:pPr>
            <a:r>
              <a:t>Образец текста</a:t>
            </a:r>
          </a:p>
          <a:p>
            <a:pPr lvl="1">
              <a:defRPr lang="ru-ru"/>
            </a:pPr>
            <a:r>
              <a:t>Второй уровень</a:t>
            </a:r>
          </a:p>
          <a:p>
            <a:pPr lvl="2">
              <a:defRPr lang="ru-ru"/>
            </a:pPr>
            <a:r>
              <a:t>Третий уровень</a:t>
            </a:r>
          </a:p>
          <a:p>
            <a:pPr lvl="3">
              <a:defRPr lang="ru-ru"/>
            </a:pPr>
            <a:r>
              <a:t>Четвертый уровень</a:t>
            </a:r>
          </a:p>
          <a:p>
            <a:pPr lvl="4">
              <a:defRPr lang="ru-ru"/>
            </a:pPr>
            <a:r>
              <a:t>Пятый уровень</a:t>
            </a:r>
          </a:p>
        </p:txBody>
      </p:sp>
      <p:sp>
        <p:nvSpPr>
          <p:cNvPr id="4" name="Дата 3"/>
          <p:cNvSpPr>
            <a:spLocks noGrp="1" noChangeArrowheads="1"/>
            <a:extLst>
              <a:ext uri="smNativeData">
                <pr:smNativeData xmlns:pr="smNativeData" val="SMDATA_13_q5K7XhMAAAAlAAAAZAAAAA0AAAAAkAAAAEgAAACQAAAASAAAAAAAAAAB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oBQAAGicAAAgWAABZKQAAEAAAACYAAAAIAAAAAAAAAAAAAAA="/>
              </a:ext>
            </a:extLst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ru-ru"/>
            </a:pPr>
            <a:fld id="{58A4155E-10B5-F1E3-FB1C-E6B65B520DB3}" type="datetime1">
              <a:t>05.03.2019</a:t>
            </a:fld>
          </a:p>
        </p:txBody>
      </p:sp>
      <p:sp>
        <p:nvSpPr>
          <p:cNvPr id="5" name="Нижний колонтитул 4"/>
          <p:cNvSpPr>
            <a:spLocks noGrp="1" noChangeArrowheads="1"/>
            <a:extLst>
              <a:ext uri="smNativeData">
                <pr:smNativeData xmlns:pr="smNativeData" val="SMDATA_13_q5K7XhMAAAAlAAAAZAAAAA0AAAAAkAAAAEgAAACQAAAASAAAAAAAAAAB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YGAAAGicAACgyAABZKQAAEAAAACYAAAAIAAAAAA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ru-ru"/>
            </a:pPr>
          </a:p>
        </p:txBody>
      </p:sp>
      <p:sp>
        <p:nvSpPr>
          <p:cNvPr id="6" name="Номер слайда 5"/>
          <p:cNvSpPr>
            <a:spLocks noGrp="1" noChangeArrowheads="1"/>
            <a:extLst>
              <a:ext uri="smNativeData">
                <pr:smNativeData xmlns:pr="smNativeData" val="SMDATA_13_q5K7XhMAAAAlAAAAZAAAAA0AAAAAkAAAAEgAAACQAAAASAAAAAAAAAAB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4NAAAGicAANhFAABZKQAAEAAAACYAAAAIAAAAAA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ru-ru"/>
            </a:pPr>
            <a:fld id="{58A42D7E-30B5-F1DB-FB1C-C68E63520D93}" type="slidenum">
              <a:t>‹#›</a:t>
            </a:fld>
          </a:p>
        </p:txBody>
      </p:sp>
    </p:spTree>
  </p:cSld>
  <p:clrMapOvr>
    <a:masterClrMapping/>
  </p:clrMapOvr>
</p:sldLayout>
</file>

<file path=ppt/slideLayouts/slideLayout11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 noChangeArrowheads="1"/>
            <a:extLst>
              <a:ext uri="smNativeData">
                <pr:smNativeData xmlns:pr="smNativeData" val="SMDATA_13_q5K7XhMAAAAlAAAAZAAAAA0AAAAAkAAAAEgAAACQAAAASAAAAAAAAAABAAAAAQ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sNQAAPwIAANhFAAAAJgAAEAAAACYAAAAIAAAAAwAAAAAAAAA="/>
              </a:ext>
            </a:extLst>
          </p:cNvSpPr>
          <p:nvPr>
            <p:ph type="title"/>
          </p:nvPr>
        </p:nvSpPr>
        <p:spPr>
          <a:xfrm>
            <a:off x="8724900" y="365125"/>
            <a:ext cx="2628900" cy="5812155"/>
          </a:xfrm>
        </p:spPr>
        <p:txBody>
          <a:bodyPr vert="vert" wrap="square" lIns="91440" tIns="45720" rIns="91440" bIns="45720" numCol="1" spcCol="215900" anchor="ctr">
            <a:prstTxWarp prst="textNoShape">
              <a:avLst/>
            </a:prstTxWarp>
          </a:bodyPr>
          <a:lstStyle/>
          <a:p>
            <a:pPr>
              <a:defRPr lang="ru-ru"/>
            </a:pPr>
            <a:r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 noChangeArrowheads="1"/>
            <a:extLst>
              <a:ext uri="smNativeData">
                <pr:smNativeData xmlns:pr="smNativeData" val="SMDATA_13_q5K7XhMAAAAlAAAAZAAAAA0AAAAAkAAAAEgAAACQAAAASAAAAAAAAAAAAAAAAQ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oBQAAPwIAALw0AAAAJgAAEAAAACYAAAAIAAAAAwAAAAAAAAA="/>
              </a:ext>
            </a:extLst>
          </p:cNvSpPr>
          <p:nvPr>
            <p:ph idx="1"/>
          </p:nvPr>
        </p:nvSpPr>
        <p:spPr>
          <a:xfrm>
            <a:off x="838200" y="365125"/>
            <a:ext cx="7734300" cy="5812155"/>
          </a:xfrm>
        </p:spPr>
        <p:txBody>
          <a:bodyPr vert="vert" wrap="square" lIns="91440" tIns="45720" rIns="91440" bIns="45720" numCol="1" spcCol="215900" anchor="t">
            <a:prstTxWarp prst="textNoShape">
              <a:avLst/>
            </a:prstTxWarp>
          </a:bodyPr>
          <a:lstStyle/>
          <a:p>
            <a:pPr>
              <a:defRPr lang="ru-ru"/>
            </a:pPr>
            <a:r>
              <a:t>Образец текста</a:t>
            </a:r>
          </a:p>
          <a:p>
            <a:pPr lvl="1">
              <a:defRPr lang="ru-ru"/>
            </a:pPr>
            <a:r>
              <a:t>Второй уровень</a:t>
            </a:r>
          </a:p>
          <a:p>
            <a:pPr lvl="2">
              <a:defRPr lang="ru-ru"/>
            </a:pPr>
            <a:r>
              <a:t>Третий уровень</a:t>
            </a:r>
          </a:p>
          <a:p>
            <a:pPr lvl="3">
              <a:defRPr lang="ru-ru"/>
            </a:pPr>
            <a:r>
              <a:t>Четвертый уровень</a:t>
            </a:r>
          </a:p>
          <a:p>
            <a:pPr lvl="4">
              <a:defRPr lang="ru-ru"/>
            </a:pPr>
            <a:r>
              <a:t>Пятый уровень</a:t>
            </a:r>
          </a:p>
        </p:txBody>
      </p:sp>
      <p:sp>
        <p:nvSpPr>
          <p:cNvPr id="4" name="Дата 3"/>
          <p:cNvSpPr>
            <a:spLocks noGrp="1" noChangeArrowheads="1"/>
            <a:extLst>
              <a:ext uri="smNativeData">
                <pr:smNativeData xmlns:pr="smNativeData" val="SMDATA_13_q5K7XhMAAAAlAAAAZAAAAA0AAAAAkAAAAEgAAACQAAAASAAAAAAAAAAB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oBQAAGicAAAgWAABZKQAAEAAAACYAAAAIAAAAAAAAAAAAAAA="/>
              </a:ext>
            </a:extLst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ru-ru"/>
            </a:pPr>
            <a:fld id="{58A460A9-E7B5-F196-FB1C-11C32E520D44}" type="datetime1">
              <a:t>05.03.2019</a:t>
            </a:fld>
          </a:p>
        </p:txBody>
      </p:sp>
      <p:sp>
        <p:nvSpPr>
          <p:cNvPr id="5" name="Нижний колонтитул 4"/>
          <p:cNvSpPr>
            <a:spLocks noGrp="1" noChangeArrowheads="1"/>
            <a:extLst>
              <a:ext uri="smNativeData">
                <pr:smNativeData xmlns:pr="smNativeData" val="SMDATA_13_q5K7XhMAAAAlAAAAZAAAAA0AAAAAkAAAAEgAAACQAAAASAAAAAAAAAAB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YGAAAGicAACgyAABZKQAAEAAAACYAAAAIAAAAAA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ru-ru"/>
            </a:pPr>
          </a:p>
        </p:txBody>
      </p:sp>
      <p:sp>
        <p:nvSpPr>
          <p:cNvPr id="6" name="Номер слайда 5"/>
          <p:cNvSpPr>
            <a:spLocks noGrp="1" noChangeArrowheads="1"/>
            <a:extLst>
              <a:ext uri="smNativeData">
                <pr:smNativeData xmlns:pr="smNativeData" val="SMDATA_13_q5K7XhMAAAAlAAAAZAAAAA0AAAAAkAAAAEgAAACQAAAASAAAAAAAAAAB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4NAAAGicAANhFAABZKQAAEAAAACYAAAAIAAAAAA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ru-ru"/>
            </a:pPr>
            <a:fld id="{58A45325-6BB5-F1A5-FB1C-9DF01D520DC8}" type="slidenum">
              <a:t>‹#›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 noChangeArrowheads="1"/>
            <a:extLst>
              <a:ext uri="smNativeData">
                <pr:smNativeData xmlns:pr="smNativeData" val="SMDATA_13_q5K7XhMAAAAlAAAAZAAAAA0AAAAAkAAAAEgAAACQAAAASAAAAAAAAAAB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oBQAAPwIAANhFAABnCgAAEAAAACYAAAAIAAAAAAAAAAAAAAA=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>
              <a:defRPr lang="ru-ru"/>
            </a:pPr>
            <a:r>
              <a:t>Образец заголовка</a:t>
            </a:r>
          </a:p>
        </p:txBody>
      </p:sp>
      <p:sp>
        <p:nvSpPr>
          <p:cNvPr id="3" name="Объект 2"/>
          <p:cNvSpPr>
            <a:spLocks noGrp="1" noChangeArrowheads="1"/>
            <a:extLst>
              <a:ext uri="smNativeData">
                <pr:smNativeData xmlns:pr="smNativeData" val="SMDATA_13_q5K7XhMAAAAlAAAAZAAAAA0AAAAAkAAAAEgAAACQAAAASAAAAAAAAAAA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oBQAAOwsAANhFAAAAJgAAEAAAACYAAAAIAAAAAAAAAAAAAAA="/>
              </a:ext>
            </a:extLst>
          </p:cNvSpPr>
          <p:nvPr>
            <p:ph idx="1"/>
          </p:nvPr>
        </p:nvSpPr>
        <p:spPr/>
        <p:txBody>
          <a:bodyPr/>
          <a:lstStyle/>
          <a:p>
            <a:pPr>
              <a:defRPr lang="ru-ru"/>
            </a:pPr>
            <a:r>
              <a:t>Образец текста</a:t>
            </a:r>
          </a:p>
          <a:p>
            <a:pPr lvl="1">
              <a:defRPr lang="ru-ru"/>
            </a:pPr>
            <a:r>
              <a:t>Второй уровень</a:t>
            </a:r>
          </a:p>
          <a:p>
            <a:pPr lvl="2">
              <a:defRPr lang="ru-ru"/>
            </a:pPr>
            <a:r>
              <a:t>Третий уровень</a:t>
            </a:r>
          </a:p>
          <a:p>
            <a:pPr lvl="3">
              <a:defRPr lang="ru-ru"/>
            </a:pPr>
            <a:r>
              <a:t>Четвертый уровень</a:t>
            </a:r>
          </a:p>
          <a:p>
            <a:pPr lvl="4">
              <a:defRPr lang="ru-ru"/>
            </a:pPr>
            <a:r>
              <a:t>Пятый уровень</a:t>
            </a:r>
          </a:p>
        </p:txBody>
      </p:sp>
      <p:sp>
        <p:nvSpPr>
          <p:cNvPr id="4" name="Дата 3"/>
          <p:cNvSpPr>
            <a:spLocks noGrp="1" noChangeArrowheads="1"/>
            <a:extLst>
              <a:ext uri="smNativeData">
                <pr:smNativeData xmlns:pr="smNativeData" val="SMDATA_13_q5K7XhMAAAAlAAAAZAAAAA0AAAAAkAAAAEgAAACQAAAASAAAAAAAAAAB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oBQAAGicAAAgWAABZKQAAEAAAACYAAAAIAAAAAAAAAAAAAAA="/>
              </a:ext>
            </a:extLst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ru-ru"/>
            </a:pPr>
            <a:fld id="{58A4153B-75B5-F1E3-FB1C-83B65B520DD6}" type="datetime1">
              <a:t/>
            </a:fld>
          </a:p>
        </p:txBody>
      </p:sp>
      <p:sp>
        <p:nvSpPr>
          <p:cNvPr id="5" name="Нижний колонтитул 4"/>
          <p:cNvSpPr>
            <a:spLocks noGrp="1" noChangeArrowheads="1"/>
            <a:extLst>
              <a:ext uri="smNativeData">
                <pr:smNativeData xmlns:pr="smNativeData" val="SMDATA_13_q5K7XhMAAAAlAAAAZAAAAA0AAAAAkAAAAEgAAACQAAAASAAAAAAAAAAB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YGAAAGicAACgyAABZKQAAEAAAACYAAAAIAAAAAA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ru-ru"/>
            </a:pPr>
          </a:p>
        </p:txBody>
      </p:sp>
      <p:sp>
        <p:nvSpPr>
          <p:cNvPr id="6" name="Номер слайда 5"/>
          <p:cNvSpPr>
            <a:spLocks noGrp="1" noChangeArrowheads="1"/>
            <a:extLst>
              <a:ext uri="smNativeData">
                <pr:smNativeData xmlns:pr="smNativeData" val="SMDATA_13_q5K7XhMAAAAlAAAAZAAAAA0AAAAAkAAAAEgAAACQAAAASAAAAAAAAAAB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4NAAAGicAANhFAABZKQAAEAAAACYAAAAIAAAAAA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ru-ru"/>
            </a:pPr>
            <a:fld id="{58A474D6-98B5-F182-FB1C-6ED73A520D3B}" type="slidenum">
              <a:t>11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 noChangeArrowheads="1"/>
            <a:extLst>
              <a:ext uri="smNativeData">
                <pr:smNativeData xmlns:pr="smNativeData" val="SMDATA_13_q5K7XhMAAAAlAAAAZAAAAA0AAAAAkAAAAEgAAACQAAAASAAAAAAAAAAC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eBQAAhQoAAM5FAAARHAAAEAAAACYAAAAIAAAAgYAAAAAAAAA="/>
              </a:ext>
            </a:extLst>
          </p:cNvSpPr>
          <p:nvPr>
            <p:ph type="title"/>
          </p:nvPr>
        </p:nvSpPr>
        <p:spPr>
          <a:xfrm>
            <a:off x="831850" y="1710055"/>
            <a:ext cx="10515600" cy="2852420"/>
          </a:xfrm>
        </p:spPr>
        <p:txBody>
          <a:bodyPr vert="horz" wrap="square" lIns="91440" tIns="45720" rIns="91440" bIns="45720" numCol="1" spcCol="215900" anchor="b">
            <a:prstTxWarp prst="textNoShape">
              <a:avLst/>
            </a:prstTxWarp>
          </a:bodyPr>
          <a:lstStyle>
            <a:lvl1pPr>
              <a:defRPr lang="ru-ru" sz="6000"/>
            </a:lvl1pPr>
            <a:lvl2pPr>
              <a:defRPr lang="ru-ru"/>
            </a:lvl2pPr>
            <a:lvl3pPr>
              <a:defRPr lang="ru-ru"/>
            </a:lvl3pPr>
            <a:lvl4pPr>
              <a:defRPr lang="ru-ru"/>
            </a:lvl4pPr>
            <a:lvl5pPr>
              <a:defRPr lang="ru-ru"/>
            </a:lvl5pPr>
            <a:lvl6pPr>
              <a:defRPr lang="ru-ru"/>
            </a:lvl6pPr>
            <a:lvl7pPr>
              <a:defRPr lang="ru-ru"/>
            </a:lvl7pPr>
            <a:lvl8pPr>
              <a:defRPr lang="ru-ru"/>
            </a:lvl8pPr>
            <a:lvl9pPr>
              <a:defRPr lang="ru-ru"/>
            </a:lvl9pPr>
          </a:lstStyle>
          <a:p>
            <a:pPr>
              <a:defRPr lang="ru-ru"/>
            </a:pPr>
            <a:r>
              <a:t>Образец заголовка</a:t>
            </a:r>
          </a:p>
        </p:txBody>
      </p:sp>
      <p:sp>
        <p:nvSpPr>
          <p:cNvPr id="3" name="Текст 2"/>
          <p:cNvSpPr>
            <a:spLocks noGrp="1" noChangeArrowheads="1"/>
            <a:extLst>
              <a:ext uri="smNativeData">
                <pr:smNativeData xmlns:pr="smNativeData" val="SMDATA_13_q5K7XhMAAAAlAAAAZAAAAA0AAAAAkAAAAEgAAACQAAAASAAAAAAAAAAA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eBQAAPBwAAM5FAAB2JQAAEAAAACYAAAAIAAAAAYAAAAAAAAA="/>
              </a:ext>
            </a:extLst>
          </p:cNvSpPr>
          <p:nvPr>
            <p:ph idx="1"/>
          </p:nvPr>
        </p:nvSpPr>
        <p:spPr>
          <a:xfrm>
            <a:off x="831850" y="4589780"/>
            <a:ext cx="10515600" cy="1499870"/>
          </a:xfrm>
        </p:spPr>
        <p:txBody>
          <a:bodyPr/>
          <a:lstStyle>
            <a:lvl1pPr marL="0" indent="0">
              <a:buNone/>
              <a:defRPr lang="ru-ru" sz="2400">
                <a:solidFill>
                  <a:srgbClr val="8C8C8C"/>
                </a:solidFill>
              </a:defRPr>
            </a:lvl1pPr>
            <a:lvl2pPr marL="457200" indent="0">
              <a:buNone/>
              <a:defRPr lang="ru-ru" sz="2000">
                <a:solidFill>
                  <a:srgbClr val="8C8C8C"/>
                </a:solidFill>
              </a:defRPr>
            </a:lvl2pPr>
            <a:lvl3pPr marL="914400" indent="0">
              <a:buNone/>
              <a:defRPr lang="ru-ru" sz="1800">
                <a:solidFill>
                  <a:srgbClr val="8C8C8C"/>
                </a:solidFill>
              </a:defRPr>
            </a:lvl3pPr>
            <a:lvl4pPr marL="1371600" indent="0">
              <a:buNone/>
              <a:defRPr lang="ru-ru" sz="1600">
                <a:solidFill>
                  <a:srgbClr val="8C8C8C"/>
                </a:solidFill>
              </a:defRPr>
            </a:lvl4pPr>
            <a:lvl5pPr marL="1828800" indent="0">
              <a:buNone/>
              <a:defRPr lang="ru-ru" sz="1600">
                <a:solidFill>
                  <a:srgbClr val="8C8C8C"/>
                </a:solidFill>
              </a:defRPr>
            </a:lvl5pPr>
            <a:lvl6pPr marL="2286000" indent="0">
              <a:buNone/>
              <a:defRPr lang="ru-ru" sz="1600">
                <a:solidFill>
                  <a:srgbClr val="8C8C8C"/>
                </a:solidFill>
              </a:defRPr>
            </a:lvl6pPr>
            <a:lvl7pPr marL="2743200" indent="0">
              <a:buNone/>
              <a:defRPr lang="ru-ru" sz="1600">
                <a:solidFill>
                  <a:srgbClr val="8C8C8C"/>
                </a:solidFill>
              </a:defRPr>
            </a:lvl7pPr>
            <a:lvl8pPr marL="3200400" indent="0">
              <a:buNone/>
              <a:defRPr lang="ru-ru" sz="1600">
                <a:solidFill>
                  <a:srgbClr val="8C8C8C"/>
                </a:solidFill>
              </a:defRPr>
            </a:lvl8pPr>
            <a:lvl9pPr marL="3657600" indent="0">
              <a:buNone/>
              <a:defRPr lang="ru-ru" sz="1600">
                <a:solidFill>
                  <a:srgbClr val="8C8C8C"/>
                </a:solidFill>
              </a:defRPr>
            </a:lvl9pPr>
          </a:lstStyle>
          <a:p>
            <a:pPr>
              <a:defRPr lang="ru-ru"/>
            </a:pPr>
            <a:r>
              <a:t>Образец текста</a:t>
            </a:r>
          </a:p>
        </p:txBody>
      </p:sp>
      <p:sp>
        <p:nvSpPr>
          <p:cNvPr id="4" name="Дата 3"/>
          <p:cNvSpPr>
            <a:spLocks noGrp="1" noChangeArrowheads="1"/>
            <a:extLst>
              <a:ext uri="smNativeData">
                <pr:smNativeData xmlns:pr="smNativeData" val="SMDATA_13_q5K7XhMAAAAlAAAAZAAAAA0AAAAAkAAAAEgAAACQAAAASAAAAAAAAAAB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oBQAAGicAAAgWAABZKQAAEAAAACYAAAAIAAAAAAAAAAAAAAA="/>
              </a:ext>
            </a:extLst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ru-ru"/>
            </a:pPr>
            <a:fld id="{58A466E2-ACB5-F190-FB1C-5AC528520D0F}" type="datetime1">
              <a:t>05.03.2019</a:t>
            </a:fld>
          </a:p>
        </p:txBody>
      </p:sp>
      <p:sp>
        <p:nvSpPr>
          <p:cNvPr id="5" name="Нижний колонтитул 4"/>
          <p:cNvSpPr>
            <a:spLocks noGrp="1" noChangeArrowheads="1"/>
            <a:extLst>
              <a:ext uri="smNativeData">
                <pr:smNativeData xmlns:pr="smNativeData" val="SMDATA_13_q5K7XhMAAAAlAAAAZAAAAA0AAAAAkAAAAEgAAACQAAAASAAAAAAAAAAB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YGAAAGicAACgyAABZKQAAEAAAACYAAAAIAAAAAA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ru-ru"/>
            </a:pPr>
          </a:p>
        </p:txBody>
      </p:sp>
      <p:sp>
        <p:nvSpPr>
          <p:cNvPr id="6" name="Номер слайда 5"/>
          <p:cNvSpPr>
            <a:spLocks noGrp="1" noChangeArrowheads="1"/>
            <a:extLst>
              <a:ext uri="smNativeData">
                <pr:smNativeData xmlns:pr="smNativeData" val="SMDATA_13_q5K7XhMAAAAlAAAAZAAAAA0AAAAAkAAAAEgAAACQAAAASAAAAAAAAAAB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4NAAAGicAANhFAABZKQAAEAAAACYAAAAIAAAAAA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ru-ru"/>
            </a:pPr>
            <a:fld id="{58A441A5-EBB5-F1B7-FB1C-1DE20F520D48}" type="slidenum">
              <a:t>‹#›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 noChangeArrowheads="1"/>
            <a:extLst>
              <a:ext uri="smNativeData">
                <pr:smNativeData xmlns:pr="smNativeData" val="SMDATA_13_q5K7XhMAAAAlAAAAZAAAAA0AAAAAkAAAAEgAAACQAAAASAAAAAAAAAAB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oBQAAPwIAANhFAABnCgAAEAAAACYAAAAIAAAAAAAAAAAAAAA=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>
              <a:defRPr lang="ru-ru"/>
            </a:pPr>
            <a:r>
              <a:t>Образец заголовка</a:t>
            </a:r>
          </a:p>
        </p:txBody>
      </p:sp>
      <p:sp>
        <p:nvSpPr>
          <p:cNvPr id="3" name="Объект 2"/>
          <p:cNvSpPr>
            <a:spLocks noGrp="1" noChangeArrowheads="1"/>
            <a:extLst>
              <a:ext uri="smNativeData">
                <pr:smNativeData xmlns:pr="smNativeData" val="SMDATA_13_q5K7XhMAAAAlAAAAZAAAAA0AAAAAkAAAAEgAAACQAAAASAAAAAAAAAAA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oBQAAOwsAAAglAAAAJgAAEAAAACYAAAAIAAAAAQAAAAAAAAA="/>
              </a:ext>
            </a:extLst>
          </p:cNvSpPr>
          <p:nvPr>
            <p:ph idx="1"/>
          </p:nvPr>
        </p:nvSpPr>
        <p:spPr>
          <a:xfrm>
            <a:off x="838200" y="1825625"/>
            <a:ext cx="5181600" cy="4351655"/>
          </a:xfrm>
        </p:spPr>
        <p:txBody>
          <a:bodyPr/>
          <a:lstStyle/>
          <a:p>
            <a:pPr>
              <a:defRPr lang="ru-ru"/>
            </a:pPr>
            <a:r>
              <a:t>Образец текста</a:t>
            </a:r>
          </a:p>
          <a:p>
            <a:pPr lvl="1">
              <a:defRPr lang="ru-ru"/>
            </a:pPr>
            <a:r>
              <a:t>Второй уровень</a:t>
            </a:r>
          </a:p>
          <a:p>
            <a:pPr lvl="2">
              <a:defRPr lang="ru-ru"/>
            </a:pPr>
            <a:r>
              <a:t>Третий уровень</a:t>
            </a:r>
          </a:p>
          <a:p>
            <a:pPr lvl="3">
              <a:defRPr lang="ru-ru"/>
            </a:pPr>
            <a:r>
              <a:t>Четвертый уровень</a:t>
            </a:r>
          </a:p>
          <a:p>
            <a:pPr lvl="4">
              <a:defRPr lang="ru-ru"/>
            </a:pPr>
            <a:r>
              <a:t>Пятый уровень</a:t>
            </a:r>
          </a:p>
        </p:txBody>
      </p:sp>
      <p:sp>
        <p:nvSpPr>
          <p:cNvPr id="4" name="Объект 3"/>
          <p:cNvSpPr>
            <a:spLocks noGrp="1" noChangeArrowheads="1"/>
            <a:extLst>
              <a:ext uri="smNativeData">
                <pr:smNativeData xmlns:pr="smNativeData" val="SMDATA_13_q5K7XhMAAAAlAAAAZAAAAA0AAAAAkAAAAEgAAACQAAAASAAAAAAAAAAA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4JQAAOwsAANhFAAAAJgAAEAAAACYAAAAIAAAAAQAAAAAAAAA="/>
              </a:ext>
            </a:extLst>
          </p:cNvSpPr>
          <p:nvPr>
            <p:ph idx="2"/>
          </p:nvPr>
        </p:nvSpPr>
        <p:spPr>
          <a:xfrm>
            <a:off x="6172200" y="1825625"/>
            <a:ext cx="5181600" cy="4351655"/>
          </a:xfrm>
        </p:spPr>
        <p:txBody>
          <a:bodyPr/>
          <a:lstStyle/>
          <a:p>
            <a:pPr>
              <a:defRPr lang="ru-ru"/>
            </a:pPr>
            <a:r>
              <a:t>Образец текста</a:t>
            </a:r>
          </a:p>
          <a:p>
            <a:pPr lvl="1">
              <a:defRPr lang="ru-ru"/>
            </a:pPr>
            <a:r>
              <a:t>Второй уровень</a:t>
            </a:r>
          </a:p>
          <a:p>
            <a:pPr lvl="2">
              <a:defRPr lang="ru-ru"/>
            </a:pPr>
            <a:r>
              <a:t>Третий уровень</a:t>
            </a:r>
          </a:p>
          <a:p>
            <a:pPr lvl="3">
              <a:defRPr lang="ru-ru"/>
            </a:pPr>
            <a:r>
              <a:t>Четвертый уровень</a:t>
            </a:r>
          </a:p>
          <a:p>
            <a:pPr lvl="4">
              <a:defRPr lang="ru-ru"/>
            </a:pPr>
            <a:r>
              <a:t>Пятый уровень</a:t>
            </a:r>
          </a:p>
        </p:txBody>
      </p:sp>
      <p:sp>
        <p:nvSpPr>
          <p:cNvPr id="5" name="Дата 4"/>
          <p:cNvSpPr>
            <a:spLocks noGrp="1" noChangeArrowheads="1"/>
            <a:extLst>
              <a:ext uri="smNativeData">
                <pr:smNativeData xmlns:pr="smNativeData" val="SMDATA_13_q5K7XhMAAAAlAAAAZAAAAA0AAAAAkAAAAEgAAACQAAAASAAAAAAAAAAB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oBQAAGicAAAgWAABZKQAAEAAAACYAAAAIAAAAAAAAAAAAAAA="/>
              </a:ext>
            </a:extLst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ru-ru"/>
            </a:pPr>
            <a:fld id="{58A41905-4BB5-F1EF-FB1C-BDBA57520DE8}" type="datetime1">
              <a:t>05.03.2019</a:t>
            </a:fld>
          </a:p>
        </p:txBody>
      </p:sp>
      <p:sp>
        <p:nvSpPr>
          <p:cNvPr id="6" name="Нижний колонтитул 5"/>
          <p:cNvSpPr>
            <a:spLocks noGrp="1" noChangeArrowheads="1"/>
            <a:extLst>
              <a:ext uri="smNativeData">
                <pr:smNativeData xmlns:pr="smNativeData" val="SMDATA_13_q5K7XhMAAAAlAAAAZAAAAA0AAAAAkAAAAEgAAACQAAAASAAAAAAAAAAB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YGAAAGicAACgyAABZKQAAEAAAACYAAAAIAAAAAA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ru-ru"/>
            </a:pPr>
          </a:p>
        </p:txBody>
      </p:sp>
      <p:sp>
        <p:nvSpPr>
          <p:cNvPr id="7" name="Номер слайда 6"/>
          <p:cNvSpPr>
            <a:spLocks noGrp="1" noChangeArrowheads="1"/>
            <a:extLst>
              <a:ext uri="smNativeData">
                <pr:smNativeData xmlns:pr="smNativeData" val="SMDATA_13_q5K7XhMAAAAlAAAAZAAAAA0AAAAAkAAAAEgAAACQAAAASAAAAAAAAAAB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4NAAAGicAANhFAABZKQAAEAAAACYAAAAIAAAAAA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ru-ru"/>
            </a:pPr>
            <a:fld id="{58A40590-DEB5-F1F3-FB1C-28A64B520D7D}" type="slidenum">
              <a:t>‹#›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 noChangeArrowheads="1"/>
            <a:extLst>
              <a:ext uri="smNativeData">
                <pr:smNativeData xmlns:pr="smNativeData" val="SMDATA_13_q5K7XhMAAAAlAAAAZAAAAA0AAAAAkAAAAEgAAACQAAAASAAAAAAAAAAB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rBQAAPwIAANtFAABnCgAAEAAAACYAAAAIAAAAAQAAAAAAAAA="/>
              </a:ext>
            </a:extLst>
          </p:cNvSpPr>
          <p:nvPr>
            <p:ph type="title"/>
          </p:nvPr>
        </p:nvSpPr>
        <p:spPr>
          <a:xfrm>
            <a:off x="840105" y="365125"/>
            <a:ext cx="10515600" cy="1325880"/>
          </a:xfrm>
        </p:spPr>
        <p:txBody>
          <a:bodyPr/>
          <a:lstStyle/>
          <a:p>
            <a:pPr>
              <a:defRPr lang="ru-ru"/>
            </a:pPr>
            <a:r>
              <a:t>Образец заголовка</a:t>
            </a:r>
          </a:p>
        </p:txBody>
      </p:sp>
      <p:sp>
        <p:nvSpPr>
          <p:cNvPr id="3" name="Текст 2"/>
          <p:cNvSpPr>
            <a:spLocks noGrp="1" noChangeArrowheads="1"/>
            <a:extLst>
              <a:ext uri="smNativeData">
                <pr:smNativeData xmlns:pr="smNativeData" val="SMDATA_13_q5K7XhMAAAAlAAAAZAAAAA0AAAAAkAAAAEgAAACQAAAASAAAAAAAAAAC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rBQAAWAoAAOUkAABpDwAAEAAAACYAAAAIAAAAgYAAAAAAAAA="/>
              </a:ext>
            </a:extLst>
          </p:cNvSpPr>
          <p:nvPr>
            <p:ph idx="1"/>
          </p:nvPr>
        </p:nvSpPr>
        <p:spPr>
          <a:xfrm>
            <a:off x="840105" y="1681480"/>
            <a:ext cx="5157470" cy="823595"/>
          </a:xfrm>
        </p:spPr>
        <p:txBody>
          <a:bodyPr vert="horz" wrap="square" lIns="91440" tIns="45720" rIns="91440" bIns="45720" numCol="1" spcCol="215900" anchor="b">
            <a:prstTxWarp prst="textNoShape">
              <a:avLst/>
            </a:prstTxWarp>
          </a:bodyPr>
          <a:lstStyle>
            <a:lvl1pPr marL="0" indent="0">
              <a:buNone/>
              <a:defRPr lang="ru-ru" sz="2400" b="1"/>
            </a:lvl1pPr>
            <a:lvl2pPr marL="457200" indent="0">
              <a:buNone/>
              <a:defRPr lang="ru-ru" sz="2000" b="1"/>
            </a:lvl2pPr>
            <a:lvl3pPr marL="914400" indent="0">
              <a:buNone/>
              <a:defRPr lang="ru-ru" sz="1800" b="1"/>
            </a:lvl3pPr>
            <a:lvl4pPr marL="1371600" indent="0">
              <a:buNone/>
              <a:defRPr lang="ru-ru" sz="1600" b="1"/>
            </a:lvl4pPr>
            <a:lvl5pPr marL="1828800" indent="0">
              <a:buNone/>
              <a:defRPr lang="ru-ru" sz="1600" b="1"/>
            </a:lvl5pPr>
            <a:lvl6pPr marL="2286000" indent="0">
              <a:buNone/>
              <a:defRPr lang="ru-ru" sz="1600" b="1"/>
            </a:lvl6pPr>
            <a:lvl7pPr marL="2743200" indent="0">
              <a:buNone/>
              <a:defRPr lang="ru-ru" sz="1600" b="1"/>
            </a:lvl7pPr>
            <a:lvl8pPr marL="3200400" indent="0">
              <a:buNone/>
              <a:defRPr lang="ru-ru" sz="1600" b="1"/>
            </a:lvl8pPr>
            <a:lvl9pPr marL="3657600" indent="0">
              <a:buNone/>
              <a:defRPr lang="ru-ru" sz="1600" b="1"/>
            </a:lvl9pPr>
          </a:lstStyle>
          <a:p>
            <a:pPr>
              <a:defRPr lang="ru-ru"/>
            </a:pPr>
            <a:r>
              <a:t>Образец текста</a:t>
            </a:r>
          </a:p>
        </p:txBody>
      </p:sp>
      <p:sp>
        <p:nvSpPr>
          <p:cNvPr id="4" name="Объект 3"/>
          <p:cNvSpPr>
            <a:spLocks noGrp="1" noChangeArrowheads="1"/>
            <a:extLst>
              <a:ext uri="smNativeData">
                <pr:smNativeData xmlns:pr="smNativeData" val="SMDATA_13_q5K7XhMAAAAlAAAAZAAAAA0AAAAAkAAAAEgAAACQAAAASAAAAAAAAAAA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rBQAAaQ8AAOUkAAAUJgAAEAAAACYAAAAIAAAAAQAAAAAAAAA="/>
              </a:ext>
            </a:extLst>
          </p:cNvSpPr>
          <p:nvPr>
            <p:ph idx="2"/>
          </p:nvPr>
        </p:nvSpPr>
        <p:spPr>
          <a:xfrm>
            <a:off x="840105" y="2505075"/>
            <a:ext cx="5157470" cy="3684905"/>
          </a:xfrm>
        </p:spPr>
        <p:txBody>
          <a:bodyPr/>
          <a:lstStyle/>
          <a:p>
            <a:pPr>
              <a:defRPr lang="ru-ru"/>
            </a:pPr>
            <a:r>
              <a:t>Образец текста</a:t>
            </a:r>
          </a:p>
          <a:p>
            <a:pPr lvl="1">
              <a:defRPr lang="ru-ru"/>
            </a:pPr>
            <a:r>
              <a:t>Второй уровень</a:t>
            </a:r>
          </a:p>
          <a:p>
            <a:pPr lvl="2">
              <a:defRPr lang="ru-ru"/>
            </a:pPr>
            <a:r>
              <a:t>Третий уровень</a:t>
            </a:r>
          </a:p>
          <a:p>
            <a:pPr lvl="3">
              <a:defRPr lang="ru-ru"/>
            </a:pPr>
            <a:r>
              <a:t>Четвертый уровень</a:t>
            </a:r>
          </a:p>
          <a:p>
            <a:pPr lvl="4">
              <a:defRPr lang="ru-ru"/>
            </a:pPr>
            <a:r>
              <a:t>Пятый уровень</a:t>
            </a:r>
          </a:p>
        </p:txBody>
      </p:sp>
      <p:sp>
        <p:nvSpPr>
          <p:cNvPr id="5" name="Текст 4"/>
          <p:cNvSpPr>
            <a:spLocks noGrp="1" noChangeArrowheads="1"/>
            <a:extLst>
              <a:ext uri="smNativeData">
                <pr:smNativeData xmlns:pr="smNativeData" val="SMDATA_13_q5K7XhMAAAAlAAAAZAAAAA0AAAAAkAAAAEgAAACQAAAASAAAAAAAAAAC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4JQAAWAoAANtFAABpDwAAEAAAACYAAAAIAAAAgYAAAAAAAAA="/>
              </a:ext>
            </a:extLst>
          </p:cNvSpPr>
          <p:nvPr>
            <p:ph idx="3"/>
          </p:nvPr>
        </p:nvSpPr>
        <p:spPr>
          <a:xfrm>
            <a:off x="6172200" y="1681480"/>
            <a:ext cx="5183505" cy="823595"/>
          </a:xfrm>
        </p:spPr>
        <p:txBody>
          <a:bodyPr vert="horz" wrap="square" lIns="91440" tIns="45720" rIns="91440" bIns="45720" numCol="1" spcCol="215900" anchor="b">
            <a:prstTxWarp prst="textNoShape">
              <a:avLst/>
            </a:prstTxWarp>
          </a:bodyPr>
          <a:lstStyle>
            <a:lvl1pPr marL="0" indent="0">
              <a:buNone/>
              <a:defRPr lang="ru-ru" sz="2400" b="1"/>
            </a:lvl1pPr>
            <a:lvl2pPr marL="457200" indent="0">
              <a:buNone/>
              <a:defRPr lang="ru-ru" sz="2000" b="1"/>
            </a:lvl2pPr>
            <a:lvl3pPr marL="914400" indent="0">
              <a:buNone/>
              <a:defRPr lang="ru-ru" sz="1800" b="1"/>
            </a:lvl3pPr>
            <a:lvl4pPr marL="1371600" indent="0">
              <a:buNone/>
              <a:defRPr lang="ru-ru" sz="1600" b="1"/>
            </a:lvl4pPr>
            <a:lvl5pPr marL="1828800" indent="0">
              <a:buNone/>
              <a:defRPr lang="ru-ru" sz="1600" b="1"/>
            </a:lvl5pPr>
            <a:lvl6pPr marL="2286000" indent="0">
              <a:buNone/>
              <a:defRPr lang="ru-ru" sz="1600" b="1"/>
            </a:lvl6pPr>
            <a:lvl7pPr marL="2743200" indent="0">
              <a:buNone/>
              <a:defRPr lang="ru-ru" sz="1600" b="1"/>
            </a:lvl7pPr>
            <a:lvl8pPr marL="3200400" indent="0">
              <a:buNone/>
              <a:defRPr lang="ru-ru" sz="1600" b="1"/>
            </a:lvl8pPr>
            <a:lvl9pPr marL="3657600" indent="0">
              <a:buNone/>
              <a:defRPr lang="ru-ru" sz="1600" b="1"/>
            </a:lvl9pPr>
          </a:lstStyle>
          <a:p>
            <a:pPr>
              <a:defRPr lang="ru-ru"/>
            </a:pPr>
            <a:r>
              <a:t>Образец текста</a:t>
            </a:r>
          </a:p>
        </p:txBody>
      </p:sp>
      <p:sp>
        <p:nvSpPr>
          <p:cNvPr id="6" name="Объект 5"/>
          <p:cNvSpPr>
            <a:spLocks noGrp="1" noChangeArrowheads="1"/>
            <a:extLst>
              <a:ext uri="smNativeData">
                <pr:smNativeData xmlns:pr="smNativeData" val="SMDATA_13_q5K7XhMAAAAlAAAAZAAAAA0AAAAAkAAAAEgAAACQAAAASAAAAAAAAAAA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4JQAAaQ8AANtFAAAUJgAAEAAAACYAAAAIAAAAAQAAAAAAAAA="/>
              </a:ext>
            </a:extLst>
          </p:cNvSpPr>
          <p:nvPr>
            <p:ph idx="4"/>
          </p:nvPr>
        </p:nvSpPr>
        <p:spPr>
          <a:xfrm>
            <a:off x="6172200" y="2505075"/>
            <a:ext cx="5183505" cy="3684905"/>
          </a:xfrm>
        </p:spPr>
        <p:txBody>
          <a:bodyPr/>
          <a:lstStyle/>
          <a:p>
            <a:pPr>
              <a:defRPr lang="ru-ru"/>
            </a:pPr>
            <a:r>
              <a:t>Образец текста</a:t>
            </a:r>
          </a:p>
          <a:p>
            <a:pPr lvl="1">
              <a:defRPr lang="ru-ru"/>
            </a:pPr>
            <a:r>
              <a:t>Второй уровень</a:t>
            </a:r>
          </a:p>
          <a:p>
            <a:pPr lvl="2">
              <a:defRPr lang="ru-ru"/>
            </a:pPr>
            <a:r>
              <a:t>Третий уровень</a:t>
            </a:r>
          </a:p>
          <a:p>
            <a:pPr lvl="3">
              <a:defRPr lang="ru-ru"/>
            </a:pPr>
            <a:r>
              <a:t>Четвертый уровень</a:t>
            </a:r>
          </a:p>
          <a:p>
            <a:pPr lvl="4">
              <a:defRPr lang="ru-ru"/>
            </a:pPr>
            <a:r>
              <a:t>Пятый уровень</a:t>
            </a:r>
          </a:p>
        </p:txBody>
      </p:sp>
      <p:sp>
        <p:nvSpPr>
          <p:cNvPr id="7" name="Дата 6"/>
          <p:cNvSpPr>
            <a:spLocks noGrp="1" noChangeArrowheads="1"/>
            <a:extLst>
              <a:ext uri="smNativeData">
                <pr:smNativeData xmlns:pr="smNativeData" val="SMDATA_13_q5K7XhMAAAAlAAAAZAAAAA0AAAAAkAAAAEgAAACQAAAASAAAAAAAAAAB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oBQAAGicAAAgWAABZKQAAEAAAACYAAAAIAAAAAAAAAAAAAAA="/>
              </a:ext>
            </a:extLst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ru-ru"/>
            </a:pPr>
            <a:fld id="{58A453B0-FEB5-F1A5-FB1C-08F01D520D5D}" type="datetime1">
              <a:t>05.03.2019</a:t>
            </a:fld>
          </a:p>
        </p:txBody>
      </p:sp>
      <p:sp>
        <p:nvSpPr>
          <p:cNvPr id="8" name="Нижний колонтитул 7"/>
          <p:cNvSpPr>
            <a:spLocks noGrp="1" noChangeArrowheads="1"/>
            <a:extLst>
              <a:ext uri="smNativeData">
                <pr:smNativeData xmlns:pr="smNativeData" val="SMDATA_13_q5K7XhMAAAAlAAAAZAAAAA0AAAAAkAAAAEgAAACQAAAASAAAAAAAAAAB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YGAAAGicAACgyAABZKQAAEAAAACYAAAAIAAAAAA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ru-ru"/>
            </a:pPr>
          </a:p>
        </p:txBody>
      </p:sp>
      <p:sp>
        <p:nvSpPr>
          <p:cNvPr id="9" name="Номер слайда 8"/>
          <p:cNvSpPr>
            <a:spLocks noGrp="1" noChangeArrowheads="1"/>
            <a:extLst>
              <a:ext uri="smNativeData">
                <pr:smNativeData xmlns:pr="smNativeData" val="SMDATA_13_q5K7XhMAAAAlAAAAZAAAAA0AAAAAkAAAAEgAAACQAAAASAAAAAAAAAAB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4NAAAGicAANhFAABZKQAAEAAAACYAAAAIAAAAAA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ru-ru"/>
            </a:pPr>
            <a:fld id="{58A4588A-C4B5-F1AE-FB1C-32FB16520D67}" type="slidenum">
              <a:t>‹#›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 noChangeArrowheads="1"/>
            <a:extLst>
              <a:ext uri="smNativeData">
                <pr:smNativeData xmlns:pr="smNativeData" val="SMDATA_13_q5K7XhMAAAAlAAAAZAAAAA0AAAAAkAAAAEgAAACQAAAASAAAAAAAAAAB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oBQAAPwIAANhFAABnCgAAEAAAACYAAAAIAAAAAAAAAAAAAAA=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>
              <a:defRPr lang="ru-ru"/>
            </a:pPr>
            <a:r>
              <a:t>Образец заголовка</a:t>
            </a:r>
          </a:p>
        </p:txBody>
      </p:sp>
      <p:sp>
        <p:nvSpPr>
          <p:cNvPr id="3" name="Дата 2"/>
          <p:cNvSpPr>
            <a:spLocks noGrp="1" noChangeArrowheads="1"/>
            <a:extLst>
              <a:ext uri="smNativeData">
                <pr:smNativeData xmlns:pr="smNativeData" val="SMDATA_13_q5K7XhMAAAAlAAAAZAAAAA0AAAAAkAAAAEgAAACQAAAASAAAAAAAAAAB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oBQAAGicAAAgWAABZKQAAEAAAACYAAAAIAAAAAAAAAAAAAAA="/>
              </a:ext>
            </a:extLst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ru-ru"/>
            </a:pPr>
            <a:fld id="{58A47E9B-D5B5-F188-FB1C-23DD30520D76}" type="datetime1">
              <a:t>05.03.2019</a:t>
            </a:fld>
          </a:p>
        </p:txBody>
      </p:sp>
      <p:sp>
        <p:nvSpPr>
          <p:cNvPr id="4" name="Нижний колонтитул 3"/>
          <p:cNvSpPr>
            <a:spLocks noGrp="1" noChangeArrowheads="1"/>
            <a:extLst>
              <a:ext uri="smNativeData">
                <pr:smNativeData xmlns:pr="smNativeData" val="SMDATA_13_q5K7XhMAAAAlAAAAZAAAAA0AAAAAkAAAAEgAAACQAAAASAAAAAAAAAAB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YGAAAGicAACgyAABZKQAAEAAAACYAAAAIAAAAAA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ru-ru"/>
            </a:pPr>
          </a:p>
        </p:txBody>
      </p:sp>
      <p:sp>
        <p:nvSpPr>
          <p:cNvPr id="5" name="Номер слайда 4"/>
          <p:cNvSpPr>
            <a:spLocks noGrp="1" noChangeArrowheads="1"/>
            <a:extLst>
              <a:ext uri="smNativeData">
                <pr:smNativeData xmlns:pr="smNativeData" val="SMDATA_13_q5K7XhMAAAAlAAAAZAAAAA0AAAAAkAAAAEgAAACQAAAASAAAAAAAAAAB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4NAAAGicAANhFAABZKQAAEAAAACYAAAAIAAAAAA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ru-ru"/>
            </a:pPr>
            <a:fld id="{58A407A5-EBB5-F1F1-FB1C-1DA449520D48}" type="slidenum">
              <a:t>‹#›</a:t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 noChangeArrowheads="1"/>
            <a:extLst>
              <a:ext uri="smNativeData">
                <pr:smNativeData xmlns:pr="smNativeData" val="SMDATA_13_q5K7XhMAAAAlAAAAZAAAAA0AAAAAkAAAAEgAAACQAAAASAAAAAAAAAAB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oBQAAGicAAAgWAABZKQAAEAAAACYAAAAIAAAAAAAAAAAAAAA="/>
              </a:ext>
            </a:extLst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ru-ru"/>
            </a:pPr>
            <a:fld id="{58A41BB4-FAB5-F1ED-FB1C-0CB855520D59}" type="datetime1">
              <a:t>05.03.2019</a:t>
            </a:fld>
          </a:p>
        </p:txBody>
      </p:sp>
      <p:sp>
        <p:nvSpPr>
          <p:cNvPr id="3" name="Нижний колонтитул 2"/>
          <p:cNvSpPr>
            <a:spLocks noGrp="1" noChangeArrowheads="1"/>
            <a:extLst>
              <a:ext uri="smNativeData">
                <pr:smNativeData xmlns:pr="smNativeData" val="SMDATA_13_q5K7XhMAAAAlAAAAZAAAAA0AAAAAkAAAAEgAAACQAAAASAAAAAAAAAAB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YGAAAGicAACgyAABZKQAAEAAAACYAAAAIAAAAAA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ru-ru"/>
            </a:pPr>
          </a:p>
        </p:txBody>
      </p:sp>
      <p:sp>
        <p:nvSpPr>
          <p:cNvPr id="4" name="Номер слайда 3"/>
          <p:cNvSpPr>
            <a:spLocks noGrp="1" noChangeArrowheads="1"/>
            <a:extLst>
              <a:ext uri="smNativeData">
                <pr:smNativeData xmlns:pr="smNativeData" val="SMDATA_13_q5K7XhMAAAAlAAAAZAAAAA0AAAAAkAAAAEgAAACQAAAASAAAAAAAAAAB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4NAAAGicAANhFAABZKQAAEAAAACYAAAAIAAAAAA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ru-ru"/>
            </a:pPr>
            <a:fld id="{58A46587-C9B5-F193-FB1C-3FC62B520D6A}" type="slidenum">
              <a:t>‹#›</a:t>
            </a:fld>
          </a:p>
        </p:txBody>
      </p:sp>
    </p:spTree>
  </p:cSld>
  <p:clrMapOvr>
    <a:masterClrMapping/>
  </p:clrMapOvr>
</p:sldLayout>
</file>

<file path=ppt/slideLayouts/slideLayout8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 noChangeArrowheads="1"/>
            <a:extLst>
              <a:ext uri="smNativeData">
                <pr:smNativeData xmlns:pr="smNativeData" val="SMDATA_13_q5K7XhMAAAAlAAAAZAAAAA0AAAAAkAAAAEgAAACQAAAASAAAAAAAAAAC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rBQAA0AIAAFsdAACoDAAAEAAAACYAAAAIAAAAgYAAAAAAAAA="/>
              </a:ext>
            </a:extLst>
          </p:cNvSpPr>
          <p:nvPr>
            <p:ph type="title"/>
          </p:nvPr>
        </p:nvSpPr>
        <p:spPr>
          <a:xfrm>
            <a:off x="840105" y="457200"/>
            <a:ext cx="3931920" cy="1600200"/>
          </a:xfrm>
        </p:spPr>
        <p:txBody>
          <a:bodyPr vert="horz" wrap="square" lIns="91440" tIns="45720" rIns="91440" bIns="45720" numCol="1" spcCol="215900" anchor="b">
            <a:prstTxWarp prst="textNoShape">
              <a:avLst/>
            </a:prstTxWarp>
          </a:bodyPr>
          <a:lstStyle>
            <a:lvl1pPr>
              <a:defRPr lang="ru-ru" sz="3200"/>
            </a:lvl1pPr>
            <a:lvl2pPr>
              <a:defRPr lang="ru-ru"/>
            </a:lvl2pPr>
            <a:lvl3pPr>
              <a:defRPr lang="ru-ru"/>
            </a:lvl3pPr>
            <a:lvl4pPr>
              <a:defRPr lang="ru-ru"/>
            </a:lvl4pPr>
            <a:lvl5pPr>
              <a:defRPr lang="ru-ru"/>
            </a:lvl5pPr>
            <a:lvl6pPr>
              <a:defRPr lang="ru-ru"/>
            </a:lvl6pPr>
            <a:lvl7pPr>
              <a:defRPr lang="ru-ru"/>
            </a:lvl7pPr>
            <a:lvl8pPr>
              <a:defRPr lang="ru-ru"/>
            </a:lvl8pPr>
            <a:lvl9pPr>
              <a:defRPr lang="ru-ru"/>
            </a:lvl9pPr>
          </a:lstStyle>
          <a:p>
            <a:pPr>
              <a:defRPr lang="ru-ru"/>
            </a:pPr>
            <a:r>
              <a:t>Образец заголовка</a:t>
            </a:r>
          </a:p>
        </p:txBody>
      </p:sp>
      <p:sp>
        <p:nvSpPr>
          <p:cNvPr id="3" name="Объект 2"/>
          <p:cNvSpPr>
            <a:spLocks noGrp="1" noChangeArrowheads="1"/>
            <a:extLst>
              <a:ext uri="smNativeData">
                <pr:smNativeData xmlns:pr="smNativeData" val="SMDATA_13_q5K7XhMAAAAlAAAAZAAAAA0AAAAAkAAAAEgAAACQAAAASAAAAAAAAAAA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jHwAAEwYAANtFAAAOJAAAEAAAACYAAAAIAAAAAYAAAAAAAAA="/>
              </a:ext>
            </a:extLst>
          </p:cNvSpPr>
          <p:nvPr>
            <p:ph idx="1"/>
          </p:nvPr>
        </p:nvSpPr>
        <p:spPr>
          <a:xfrm>
            <a:off x="5183505" y="987425"/>
            <a:ext cx="6172200" cy="4873625"/>
          </a:xfrm>
        </p:spPr>
        <p:txBody>
          <a:bodyPr/>
          <a:lstStyle>
            <a:lvl1pPr>
              <a:defRPr lang="ru-ru" sz="3200"/>
            </a:lvl1pPr>
            <a:lvl2pPr>
              <a:defRPr lang="ru-ru" sz="2800"/>
            </a:lvl2pPr>
            <a:lvl3pPr>
              <a:defRPr lang="ru-ru" sz="2400"/>
            </a:lvl3pPr>
            <a:lvl4pPr>
              <a:defRPr lang="ru-ru" sz="2000"/>
            </a:lvl4pPr>
            <a:lvl5pPr>
              <a:defRPr lang="ru-ru" sz="2000"/>
            </a:lvl5pPr>
            <a:lvl6pPr>
              <a:defRPr lang="ru-ru" sz="2000"/>
            </a:lvl6pPr>
            <a:lvl7pPr>
              <a:defRPr lang="ru-ru" sz="2000"/>
            </a:lvl7pPr>
            <a:lvl8pPr>
              <a:defRPr lang="ru-ru" sz="2000"/>
            </a:lvl8pPr>
            <a:lvl9pPr>
              <a:defRPr lang="ru-ru" sz="2000"/>
            </a:lvl9pPr>
          </a:lstStyle>
          <a:p>
            <a:pPr>
              <a:defRPr lang="ru-ru"/>
            </a:pPr>
            <a:r>
              <a:t>Образец текста</a:t>
            </a:r>
          </a:p>
          <a:p>
            <a:pPr lvl="1">
              <a:defRPr lang="ru-ru"/>
            </a:pPr>
            <a:r>
              <a:t>Второй уровень</a:t>
            </a:r>
          </a:p>
          <a:p>
            <a:pPr lvl="2">
              <a:defRPr lang="ru-ru"/>
            </a:pPr>
            <a:r>
              <a:t>Третий уровень</a:t>
            </a:r>
          </a:p>
          <a:p>
            <a:pPr lvl="3">
              <a:defRPr lang="ru-ru"/>
            </a:pPr>
            <a:r>
              <a:t>Четвертый уровень</a:t>
            </a:r>
          </a:p>
          <a:p>
            <a:pPr lvl="4">
              <a:defRPr lang="ru-ru"/>
            </a:pPr>
            <a:r>
              <a:t>Пятый уровень</a:t>
            </a:r>
          </a:p>
        </p:txBody>
      </p:sp>
      <p:sp>
        <p:nvSpPr>
          <p:cNvPr id="4" name="Текст 3"/>
          <p:cNvSpPr>
            <a:spLocks noGrp="1" noChangeArrowheads="1"/>
            <a:extLst>
              <a:ext uri="smNativeData">
                <pr:smNativeData xmlns:pr="smNativeData" val="SMDATA_13_q5K7XhMAAAAlAAAAZAAAAA0AAAAAkAAAAEgAAACQAAAASAAAAAAAAAAA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rBQAAqAwAAFsdAAAbJAAAEAAAACYAAAAIAAAAAYAAAAAAAAA="/>
              </a:ext>
            </a:extLst>
          </p:cNvSpPr>
          <p:nvPr>
            <p:ph idx="2"/>
          </p:nvPr>
        </p:nvSpPr>
        <p:spPr>
          <a:xfrm>
            <a:off x="840105" y="2057400"/>
            <a:ext cx="3931920" cy="3811905"/>
          </a:xfrm>
        </p:spPr>
        <p:txBody>
          <a:bodyPr/>
          <a:lstStyle>
            <a:lvl1pPr marL="0" indent="0">
              <a:buNone/>
              <a:defRPr lang="ru-ru" sz="1600"/>
            </a:lvl1pPr>
            <a:lvl2pPr marL="457200" indent="0">
              <a:buNone/>
              <a:defRPr lang="ru-ru" sz="1400"/>
            </a:lvl2pPr>
            <a:lvl3pPr marL="914400" indent="0">
              <a:buNone/>
              <a:defRPr lang="ru-ru" sz="1200"/>
            </a:lvl3pPr>
            <a:lvl4pPr marL="1371600" indent="0">
              <a:buNone/>
              <a:defRPr lang="ru-ru" sz="1000"/>
            </a:lvl4pPr>
            <a:lvl5pPr marL="1828800" indent="0">
              <a:buNone/>
              <a:defRPr lang="ru-ru" sz="1000"/>
            </a:lvl5pPr>
            <a:lvl6pPr marL="2286000" indent="0">
              <a:buNone/>
              <a:defRPr lang="ru-ru" sz="1000"/>
            </a:lvl6pPr>
            <a:lvl7pPr marL="2743200" indent="0">
              <a:buNone/>
              <a:defRPr lang="ru-ru" sz="1000"/>
            </a:lvl7pPr>
            <a:lvl8pPr marL="3200400" indent="0">
              <a:buNone/>
              <a:defRPr lang="ru-ru" sz="1000"/>
            </a:lvl8pPr>
            <a:lvl9pPr marL="3657600" indent="0">
              <a:buNone/>
              <a:defRPr lang="ru-ru" sz="1000"/>
            </a:lvl9pPr>
          </a:lstStyle>
          <a:p>
            <a:pPr>
              <a:defRPr lang="ru-ru"/>
            </a:pPr>
            <a:r>
              <a:t>Образец текста</a:t>
            </a:r>
          </a:p>
        </p:txBody>
      </p:sp>
      <p:sp>
        <p:nvSpPr>
          <p:cNvPr id="5" name="Дата 4"/>
          <p:cNvSpPr>
            <a:spLocks noGrp="1" noChangeArrowheads="1"/>
            <a:extLst>
              <a:ext uri="smNativeData">
                <pr:smNativeData xmlns:pr="smNativeData" val="SMDATA_13_q5K7XhMAAAAlAAAAZAAAAA0AAAAAkAAAAEgAAACQAAAASAAAAAAAAAAB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oBQAAGicAAAgWAABZKQAAEAAAACYAAAAIAAAAAAAAAAAAAAA="/>
              </a:ext>
            </a:extLst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ru-ru"/>
            </a:pPr>
            <a:fld id="{58A47DD3-9DB5-F18B-FB1C-6BDE33520D3E}" type="datetime1">
              <a:t>05.03.2019</a:t>
            </a:fld>
          </a:p>
        </p:txBody>
      </p:sp>
      <p:sp>
        <p:nvSpPr>
          <p:cNvPr id="6" name="Нижний колонтитул 5"/>
          <p:cNvSpPr>
            <a:spLocks noGrp="1" noChangeArrowheads="1"/>
            <a:extLst>
              <a:ext uri="smNativeData">
                <pr:smNativeData xmlns:pr="smNativeData" val="SMDATA_13_q5K7XhMAAAAlAAAAZAAAAA0AAAAAkAAAAEgAAACQAAAASAAAAAAAAAAB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YGAAAGicAACgyAABZKQAAEAAAACYAAAAIAAAAAA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ru-ru"/>
            </a:pPr>
          </a:p>
        </p:txBody>
      </p:sp>
      <p:sp>
        <p:nvSpPr>
          <p:cNvPr id="7" name="Номер слайда 6"/>
          <p:cNvSpPr>
            <a:spLocks noGrp="1" noChangeArrowheads="1"/>
            <a:extLst>
              <a:ext uri="smNativeData">
                <pr:smNativeData xmlns:pr="smNativeData" val="SMDATA_13_q5K7XhMAAAAlAAAAZAAAAA0AAAAAkAAAAEgAAACQAAAASAAAAAAAAAAB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4NAAAGicAANhFAABZKQAAEAAAACYAAAAIAAAAAA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ru-ru"/>
            </a:pPr>
            <a:fld id="{58A416C0-8EB5-F1E0-FB1C-78B558520D2D}" type="slidenum">
              <a:t>‹#›</a:t>
            </a:fld>
          </a:p>
        </p:txBody>
      </p:sp>
    </p:spTree>
  </p:cSld>
  <p:clrMapOvr>
    <a:masterClrMapping/>
  </p:clrMapOvr>
</p:sldLayout>
</file>

<file path=ppt/slideLayouts/slideLayout9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 noChangeArrowheads="1"/>
            <a:extLst>
              <a:ext uri="smNativeData">
                <pr:smNativeData xmlns:pr="smNativeData" val="SMDATA_13_q5K7XhMAAAAlAAAAZAAAAA0AAAAAkAAAAEgAAACQAAAASAAAAAAAAAAC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rBQAA0AIAAFsdAACoDAAAEAAAACYAAAAIAAAAgYAAAAAAAAA="/>
              </a:ext>
            </a:extLst>
          </p:cNvSpPr>
          <p:nvPr>
            <p:ph type="title"/>
          </p:nvPr>
        </p:nvSpPr>
        <p:spPr>
          <a:xfrm>
            <a:off x="840105" y="457200"/>
            <a:ext cx="3931920" cy="1600200"/>
          </a:xfrm>
        </p:spPr>
        <p:txBody>
          <a:bodyPr vert="horz" wrap="square" lIns="91440" tIns="45720" rIns="91440" bIns="45720" numCol="1" spcCol="215900" anchor="b">
            <a:prstTxWarp prst="textNoShape">
              <a:avLst/>
            </a:prstTxWarp>
          </a:bodyPr>
          <a:lstStyle>
            <a:lvl1pPr>
              <a:defRPr lang="ru-ru" sz="3200"/>
            </a:lvl1pPr>
            <a:lvl2pPr>
              <a:defRPr lang="ru-ru"/>
            </a:lvl2pPr>
            <a:lvl3pPr>
              <a:defRPr lang="ru-ru"/>
            </a:lvl3pPr>
            <a:lvl4pPr>
              <a:defRPr lang="ru-ru"/>
            </a:lvl4pPr>
            <a:lvl5pPr>
              <a:defRPr lang="ru-ru"/>
            </a:lvl5pPr>
            <a:lvl6pPr>
              <a:defRPr lang="ru-ru"/>
            </a:lvl6pPr>
            <a:lvl7pPr>
              <a:defRPr lang="ru-ru"/>
            </a:lvl7pPr>
            <a:lvl8pPr>
              <a:defRPr lang="ru-ru"/>
            </a:lvl8pPr>
            <a:lvl9pPr>
              <a:defRPr lang="ru-ru"/>
            </a:lvl9pPr>
          </a:lstStyle>
          <a:p>
            <a:pPr>
              <a:defRPr lang="ru-ru"/>
            </a:pPr>
            <a:r>
              <a:t>Образец заголовка</a:t>
            </a:r>
          </a:p>
        </p:txBody>
      </p:sp>
      <p:sp>
        <p:nvSpPr>
          <p:cNvPr id="3" name="Рисунок 2"/>
          <p:cNvSpPr>
            <a:spLocks noGrp="1" noChangeArrowheads="1"/>
            <a:extLst>
              <a:ext uri="smNativeData">
                <pr:smNativeData xmlns:pr="smNativeData" val="SMDATA_13_q5K7XhMAAAAlAAAAZAAAAA0AAAAAkAAAAEgAAACQAAAASAAAAAAAAAAA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jHwAAEwYAANtFAAAOJAAAEAAAACYAAAAIAAAAAYAAAAAAAAA="/>
              </a:ext>
            </a:extLst>
          </p:cNvSpPr>
          <p:nvPr>
            <p:ph type="pic" idx="1"/>
          </p:nvPr>
        </p:nvSpPr>
        <p:spPr>
          <a:xfrm>
            <a:off x="5183505" y="987425"/>
            <a:ext cx="6172200" cy="4873625"/>
          </a:xfrm>
        </p:spPr>
        <p:txBody>
          <a:bodyPr/>
          <a:lstStyle>
            <a:lvl1pPr marL="0" indent="0">
              <a:buNone/>
              <a:defRPr lang="ru-ru" sz="3200"/>
            </a:lvl1pPr>
            <a:lvl2pPr marL="457200" indent="0">
              <a:buNone/>
              <a:defRPr lang="ru-ru" sz="2800"/>
            </a:lvl2pPr>
            <a:lvl3pPr marL="914400" indent="0">
              <a:buNone/>
              <a:defRPr lang="ru-ru" sz="2400"/>
            </a:lvl3pPr>
            <a:lvl4pPr marL="1371600" indent="0">
              <a:buNone/>
              <a:defRPr lang="ru-ru" sz="2000"/>
            </a:lvl4pPr>
            <a:lvl5pPr marL="1828800" indent="0">
              <a:buNone/>
              <a:defRPr lang="ru-ru" sz="2000"/>
            </a:lvl5pPr>
            <a:lvl6pPr marL="2286000" indent="0">
              <a:buNone/>
              <a:defRPr lang="ru-ru" sz="2000"/>
            </a:lvl6pPr>
            <a:lvl7pPr marL="2743200" indent="0">
              <a:buNone/>
              <a:defRPr lang="ru-ru" sz="2000"/>
            </a:lvl7pPr>
            <a:lvl8pPr marL="3200400" indent="0">
              <a:buNone/>
              <a:defRPr lang="ru-ru" sz="2000"/>
            </a:lvl8pPr>
            <a:lvl9pPr marL="3657600" indent="0">
              <a:buNone/>
              <a:defRPr lang="ru-ru" sz="2000"/>
            </a:lvl9pPr>
          </a:lstStyle>
          <a:p>
            <a:pPr>
              <a:defRPr lang="ru-ru"/>
            </a:pPr>
          </a:p>
        </p:txBody>
      </p:sp>
      <p:sp>
        <p:nvSpPr>
          <p:cNvPr id="4" name="Текст 3"/>
          <p:cNvSpPr>
            <a:spLocks noGrp="1" noChangeArrowheads="1"/>
            <a:extLst>
              <a:ext uri="smNativeData">
                <pr:smNativeData xmlns:pr="smNativeData" val="SMDATA_13_q5K7XhMAAAAlAAAAZAAAAA0AAAAAkAAAAEgAAACQAAAASAAAAAAAAAAA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rBQAAqAwAAFsdAAAbJAAAEAAAACYAAAAIAAAAAYAAAAAAAAA="/>
              </a:ext>
            </a:extLst>
          </p:cNvSpPr>
          <p:nvPr>
            <p:ph idx="2"/>
          </p:nvPr>
        </p:nvSpPr>
        <p:spPr>
          <a:xfrm>
            <a:off x="840105" y="2057400"/>
            <a:ext cx="3931920" cy="3811905"/>
          </a:xfrm>
        </p:spPr>
        <p:txBody>
          <a:bodyPr/>
          <a:lstStyle>
            <a:lvl1pPr marL="0" indent="0">
              <a:buNone/>
              <a:defRPr lang="ru-ru" sz="1600"/>
            </a:lvl1pPr>
            <a:lvl2pPr marL="457200" indent="0">
              <a:buNone/>
              <a:defRPr lang="ru-ru" sz="1400"/>
            </a:lvl2pPr>
            <a:lvl3pPr marL="914400" indent="0">
              <a:buNone/>
              <a:defRPr lang="ru-ru" sz="1200"/>
            </a:lvl3pPr>
            <a:lvl4pPr marL="1371600" indent="0">
              <a:buNone/>
              <a:defRPr lang="ru-ru" sz="1000"/>
            </a:lvl4pPr>
            <a:lvl5pPr marL="1828800" indent="0">
              <a:buNone/>
              <a:defRPr lang="ru-ru" sz="1000"/>
            </a:lvl5pPr>
            <a:lvl6pPr marL="2286000" indent="0">
              <a:buNone/>
              <a:defRPr lang="ru-ru" sz="1000"/>
            </a:lvl6pPr>
            <a:lvl7pPr marL="2743200" indent="0">
              <a:buNone/>
              <a:defRPr lang="ru-ru" sz="1000"/>
            </a:lvl7pPr>
            <a:lvl8pPr marL="3200400" indent="0">
              <a:buNone/>
              <a:defRPr lang="ru-ru" sz="1000"/>
            </a:lvl8pPr>
            <a:lvl9pPr marL="3657600" indent="0">
              <a:buNone/>
              <a:defRPr lang="ru-ru" sz="1000"/>
            </a:lvl9pPr>
          </a:lstStyle>
          <a:p>
            <a:pPr>
              <a:defRPr lang="ru-ru"/>
            </a:pPr>
            <a:r>
              <a:t>Образец текста</a:t>
            </a:r>
          </a:p>
        </p:txBody>
      </p:sp>
      <p:sp>
        <p:nvSpPr>
          <p:cNvPr id="5" name="Дата 4"/>
          <p:cNvSpPr>
            <a:spLocks noGrp="1" noChangeArrowheads="1"/>
            <a:extLst>
              <a:ext uri="smNativeData">
                <pr:smNativeData xmlns:pr="smNativeData" val="SMDATA_13_q5K7XhMAAAAlAAAAZAAAAA0AAAAAkAAAAEgAAACQAAAASAAAAAAAAAAB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oBQAAGicAAAgWAABZKQAAEAAAACYAAAAIAAAAAAAAAAAAAAA="/>
              </a:ext>
            </a:extLst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ru-ru"/>
            </a:pPr>
            <a:fld id="{58A424CE-80B5-F1D2-FB1C-76876A520D23}" type="datetime1">
              <a:t>05.03.2019</a:t>
            </a:fld>
          </a:p>
        </p:txBody>
      </p:sp>
      <p:sp>
        <p:nvSpPr>
          <p:cNvPr id="6" name="Нижний колонтитул 5"/>
          <p:cNvSpPr>
            <a:spLocks noGrp="1" noChangeArrowheads="1"/>
            <a:extLst>
              <a:ext uri="smNativeData">
                <pr:smNativeData xmlns:pr="smNativeData" val="SMDATA_13_q5K7XhMAAAAlAAAAZAAAAA0AAAAAkAAAAEgAAACQAAAASAAAAAAAAAAB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YGAAAGicAACgyAABZKQAAEAAAACYAAAAIAAAAAA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ru-ru"/>
            </a:pPr>
          </a:p>
        </p:txBody>
      </p:sp>
      <p:sp>
        <p:nvSpPr>
          <p:cNvPr id="7" name="Номер слайда 6"/>
          <p:cNvSpPr>
            <a:spLocks noGrp="1" noChangeArrowheads="1"/>
            <a:extLst>
              <a:ext uri="smNativeData">
                <pr:smNativeData xmlns:pr="smNativeData" val="SMDATA_13_q5K7XhMAAAAlAAAAZAAAAA0AAAAAkAAAAEgAAACQAAAASAAAAAAAAAAB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4NAAAGicAANhFAABZKQAAEAAAACYAAAAIAAAAAA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ru-ru"/>
            </a:pPr>
            <a:fld id="{58A45428-66B5-F1A2-FB1C-90F71A520DC5}" type="slidenum">
              <a:t>‹#›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 noChangeArrowheads="1"/>
            <a:extLst>
              <a:ext uri="smNativeData">
                <pr:smNativeData xmlns:pr="smNativeData" val="SMDATA_13_q5K7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AoBQAAPwIAANhFAABnCgAAEAAAACYAAAAIAAAAvy8AAAAAAAA="/>
              </a:ext>
            </a:extLst>
          </p:cNvSpPr>
          <p:nvPr>
            <p:ph type="title"/>
          </p:nvPr>
        </p:nvSpPr>
        <p:spPr>
          <a:xfrm>
            <a:off x="838200" y="365125"/>
            <a:ext cx="10515600" cy="1325880"/>
          </a:xfrm>
          <a:prstGeom prst="rect">
            <a:avLst/>
          </a:prstGeom>
        </p:spPr>
        <p:txBody>
          <a:bodyPr vert="horz" wrap="square" lIns="91440" tIns="45720" rIns="91440" bIns="45720" numCol="1" spcCol="215900" anchor="ctr">
            <a:prstTxWarp prst="textNoShape">
              <a:avLst/>
            </a:prstTxWarp>
          </a:bodyPr>
          <a:lstStyle/>
          <a:p>
            <a:pPr>
              <a:defRPr lang="ru-ru"/>
            </a:pPr>
            <a:r>
              <a:t>Образец заголовка</a:t>
            </a:r>
          </a:p>
        </p:txBody>
      </p:sp>
      <p:sp>
        <p:nvSpPr>
          <p:cNvPr id="3" name="Текст 2"/>
          <p:cNvSpPr>
            <a:spLocks noGrp="1" noChangeArrowheads="1"/>
            <a:extLst>
              <a:ext uri="smNativeData">
                <pr:smNativeData xmlns:pr="smNativeData" val="SMDATA_13_q5K7Xh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AoBQAAOwsAANhFAAAAJgAAEAAAACYAAAAIAAAAPy8AAAAAAAA="/>
              </a:ext>
            </a:extLst>
          </p:cNvSpPr>
          <p:nvPr>
            <p:ph type="body" idx="1"/>
          </p:nvPr>
        </p:nvSpPr>
        <p:spPr>
          <a:xfrm>
            <a:off x="838200" y="1825625"/>
            <a:ext cx="10515600" cy="4351655"/>
          </a:xfrm>
          <a:prstGeom prst="rect">
            <a:avLst/>
          </a:prstGeom>
        </p:spPr>
        <p:txBody>
          <a:bodyPr vert="horz" wrap="square" lIns="91440" tIns="45720" rIns="91440" bIns="45720" numCol="1" spcCol="215900" anchor="t">
            <a:prstTxWarp prst="textNoShape">
              <a:avLst/>
            </a:prstTxWarp>
          </a:bodyPr>
          <a:lstStyle/>
          <a:p>
            <a:pPr>
              <a:defRPr lang="ru-ru"/>
            </a:pPr>
            <a:r>
              <a:t>Образец текста</a:t>
            </a:r>
          </a:p>
          <a:p>
            <a:pPr lvl="1">
              <a:defRPr lang="ru-ru"/>
            </a:pPr>
            <a:r>
              <a:t>Второй уровень</a:t>
            </a:r>
          </a:p>
          <a:p>
            <a:pPr lvl="2">
              <a:defRPr lang="ru-ru"/>
            </a:pPr>
            <a:r>
              <a:t>Третий уровень</a:t>
            </a:r>
          </a:p>
          <a:p>
            <a:pPr lvl="3">
              <a:defRPr lang="ru-ru"/>
            </a:pPr>
            <a:r>
              <a:t>Четвертый уровень</a:t>
            </a:r>
          </a:p>
          <a:p>
            <a:pPr lvl="4">
              <a:defRPr lang="ru-ru"/>
            </a:pPr>
            <a:r>
              <a:t>Пятый уровень</a:t>
            </a:r>
          </a:p>
        </p:txBody>
      </p:sp>
      <p:sp>
        <p:nvSpPr>
          <p:cNvPr id="4" name="Дата 3"/>
          <p:cNvSpPr>
            <a:spLocks noGrp="1" noChangeArrowheads="1"/>
            <a:extLst>
              <a:ext uri="smNativeData">
                <pr:smNativeData xmlns:pr="smNativeData" val="SMDATA_13_q5K7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AoBQAAGicAAAgWAABZKQAAEAAAACYAAAAIAAAAv48AAAAAAAA="/>
              </a:ext>
            </a:extLst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spcCol="215900" anchor="ctr">
            <a:prstTxWarp prst="textNoShape">
              <a:avLst/>
            </a:prstTxWarp>
          </a:bodyPr>
          <a:lstStyle>
            <a:lvl1pPr algn="l">
              <a:defRPr lang="ru-ru" sz="1200">
                <a:solidFill>
                  <a:srgbClr val="8C8C8C"/>
                </a:solidFill>
              </a:defRPr>
            </a:lvl1pPr>
            <a:lvl2pPr>
              <a:defRPr lang="ru-ru"/>
            </a:lvl2pPr>
            <a:lvl3pPr>
              <a:defRPr lang="ru-ru"/>
            </a:lvl3pPr>
            <a:lvl4pPr>
              <a:defRPr lang="ru-ru"/>
            </a:lvl4pPr>
            <a:lvl5pPr>
              <a:defRPr lang="ru-ru"/>
            </a:lvl5pPr>
            <a:lvl6pPr>
              <a:defRPr lang="ru-ru"/>
            </a:lvl6pPr>
            <a:lvl7pPr>
              <a:defRPr lang="ru-ru"/>
            </a:lvl7pPr>
            <a:lvl8pPr>
              <a:defRPr lang="ru-ru"/>
            </a:lvl8pPr>
            <a:lvl9pPr>
              <a:defRPr lang="ru-ru"/>
            </a:lvl9pPr>
          </a:lstStyle>
          <a:p>
            <a:pPr>
              <a:defRPr lang="ru-ru"/>
            </a:pPr>
            <a:fld id="{58A428B8-F6B5-F1DE-FB1C-008B66520D55}" type="datetime1">
              <a:t/>
            </a:fld>
          </a:p>
        </p:txBody>
      </p:sp>
      <p:sp>
        <p:nvSpPr>
          <p:cNvPr id="5" name="Нижний колонтитул 4"/>
          <p:cNvSpPr>
            <a:spLocks noGrp="1" noChangeArrowheads="1"/>
            <a:extLst>
              <a:ext uri="smNativeData">
                <pr:smNativeData xmlns:pr="smNativeData" val="SMDATA_13_q5K7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DYGAAAGicAACgyAABZKQAAEAAAACYAAAAIAAAAv48AAAAAAAA="/>
              </a:ext>
            </a:extLst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wrap="square" lIns="91440" tIns="45720" rIns="91440" bIns="45720" numCol="1" spcCol="215900" anchor="ctr">
            <a:prstTxWarp prst="textNoShape">
              <a:avLst/>
            </a:prstTxWarp>
          </a:bodyPr>
          <a:lstStyle>
            <a:lvl1pPr algn="ctr">
              <a:defRPr lang="ru-ru" sz="1200">
                <a:solidFill>
                  <a:srgbClr val="8C8C8C"/>
                </a:solidFill>
              </a:defRPr>
            </a:lvl1pPr>
            <a:lvl2pPr>
              <a:defRPr lang="ru-ru"/>
            </a:lvl2pPr>
            <a:lvl3pPr>
              <a:defRPr lang="ru-ru"/>
            </a:lvl3pPr>
            <a:lvl4pPr>
              <a:defRPr lang="ru-ru"/>
            </a:lvl4pPr>
            <a:lvl5pPr>
              <a:defRPr lang="ru-ru"/>
            </a:lvl5pPr>
            <a:lvl6pPr>
              <a:defRPr lang="ru-ru"/>
            </a:lvl6pPr>
            <a:lvl7pPr>
              <a:defRPr lang="ru-ru"/>
            </a:lvl7pPr>
            <a:lvl8pPr>
              <a:defRPr lang="ru-ru"/>
            </a:lvl8pPr>
            <a:lvl9pPr>
              <a:defRPr lang="ru-ru"/>
            </a:lvl9pPr>
          </a:lstStyle>
          <a:p>
            <a:pPr>
              <a:defRPr lang="ru-ru"/>
            </a:pPr>
          </a:p>
        </p:txBody>
      </p:sp>
      <p:sp>
        <p:nvSpPr>
          <p:cNvPr id="6" name="Номер слайда 5"/>
          <p:cNvSpPr>
            <a:spLocks noGrp="1" noChangeArrowheads="1"/>
            <a:extLst>
              <a:ext uri="smNativeData">
                <pr:smNativeData xmlns:pr="smNativeData" val="SMDATA_13_q5K7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D4NAAAGicAANhFAABZKQAAEAAAACYAAAAIAAAAv48AAAAAAAA="/>
              </a:ext>
            </a:extLst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spcCol="215900" anchor="ctr">
            <a:prstTxWarp prst="textNoShape">
              <a:avLst/>
            </a:prstTxWarp>
          </a:bodyPr>
          <a:lstStyle>
            <a:lvl1pPr algn="r">
              <a:defRPr lang="ru-ru" sz="1200">
                <a:solidFill>
                  <a:srgbClr val="8C8C8C"/>
                </a:solidFill>
              </a:defRPr>
            </a:lvl1pPr>
            <a:lvl2pPr>
              <a:defRPr lang="ru-ru"/>
            </a:lvl2pPr>
            <a:lvl3pPr>
              <a:defRPr lang="ru-ru"/>
            </a:lvl3pPr>
            <a:lvl4pPr>
              <a:defRPr lang="ru-ru"/>
            </a:lvl4pPr>
            <a:lvl5pPr>
              <a:defRPr lang="ru-ru"/>
            </a:lvl5pPr>
            <a:lvl6pPr>
              <a:defRPr lang="ru-ru"/>
            </a:lvl6pPr>
            <a:lvl7pPr>
              <a:defRPr lang="ru-ru"/>
            </a:lvl7pPr>
            <a:lvl8pPr>
              <a:defRPr lang="ru-ru"/>
            </a:lvl8pPr>
            <a:lvl9pPr>
              <a:defRPr lang="ru-ru"/>
            </a:lvl9pPr>
          </a:lstStyle>
          <a:p>
            <a:pPr>
              <a:defRPr lang="ru-ru"/>
            </a:pPr>
            <a:fld id="{58A41D50-1EB5-F1EB-FB1C-E8BE53520DBD}" type="slidenum">
              <a:t>1</a:t>
            </a:fld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marL="0" marR="0" indent="0" algn="l" defTabSz="914400">
        <a:lnSpc>
          <a:spcPct val="90000"/>
        </a:lnSpc>
        <a:spcBef>
          <a:spcPts val="0"/>
        </a:spcBef>
        <a:spcAft>
          <a:spcPts val="0"/>
        </a:spcAft>
        <a:buNone/>
        <a:tabLst/>
        <a:defRPr lang="ru-ru" sz="4400" b="0" i="0" u="none" strike="noStrike" kern="1" spc="0" baseline="0">
          <a:solidFill>
            <a:schemeClr val="tx1"/>
          </a:solidFill>
          <a:effectLst/>
          <a:latin typeface="Calibri Light" pitchFamily="2" charset="-52"/>
          <a:ea typeface="Calibri Light" pitchFamily="2" charset="-52"/>
          <a:cs typeface="Calibri Light" pitchFamily="2" charset="-52"/>
        </a:defRPr>
      </a:lvl1pPr>
      <a:lvl2pPr marL="45720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lang="ru-ru" sz="1800" b="0" i="0" u="none" strike="noStrike" kern="1" spc="0" baseline="0">
          <a:solidFill>
            <a:schemeClr val="tx1"/>
          </a:solidFill>
          <a:effectLst/>
          <a:latin typeface="Calibri" pitchFamily="2" charset="-52"/>
          <a:ea typeface="Calibri" pitchFamily="2" charset="-52"/>
          <a:cs typeface="Calibri" pitchFamily="2" charset="-52"/>
        </a:defRPr>
      </a:lvl2pPr>
      <a:lvl3pPr marL="91440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lang="ru-ru" sz="1800" b="0" i="0" u="none" strike="noStrike" kern="1" spc="0" baseline="0">
          <a:solidFill>
            <a:schemeClr val="tx1"/>
          </a:solidFill>
          <a:effectLst/>
          <a:latin typeface="Calibri" pitchFamily="2" charset="-52"/>
          <a:ea typeface="Calibri" pitchFamily="2" charset="-52"/>
          <a:cs typeface="Calibri" pitchFamily="2" charset="-52"/>
        </a:defRPr>
      </a:lvl3pPr>
      <a:lvl4pPr marL="137160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lang="ru-ru" sz="1800" b="0" i="0" u="none" strike="noStrike" kern="1" spc="0" baseline="0">
          <a:solidFill>
            <a:schemeClr val="tx1"/>
          </a:solidFill>
          <a:effectLst/>
          <a:latin typeface="Calibri" pitchFamily="2" charset="-52"/>
          <a:ea typeface="Calibri" pitchFamily="2" charset="-52"/>
          <a:cs typeface="Calibri" pitchFamily="2" charset="-52"/>
        </a:defRPr>
      </a:lvl4pPr>
      <a:lvl5pPr marL="182880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lang="ru-ru" sz="1800" b="0" i="0" u="none" strike="noStrike" kern="1" spc="0" baseline="0">
          <a:solidFill>
            <a:schemeClr val="tx1"/>
          </a:solidFill>
          <a:effectLst/>
          <a:latin typeface="Calibri" pitchFamily="2" charset="-52"/>
          <a:ea typeface="Calibri" pitchFamily="2" charset="-52"/>
          <a:cs typeface="Calibri" pitchFamily="2" charset="-52"/>
        </a:defRPr>
      </a:lvl5pPr>
      <a:lvl6pPr marL="228600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lang="ru-ru" sz="1800" b="0" i="0" u="none" strike="noStrike" kern="1" spc="0" baseline="0">
          <a:solidFill>
            <a:schemeClr val="tx1"/>
          </a:solidFill>
          <a:effectLst/>
          <a:latin typeface="Calibri" pitchFamily="2" charset="-52"/>
          <a:ea typeface="Calibri" pitchFamily="2" charset="-52"/>
          <a:cs typeface="Calibri" pitchFamily="2" charset="-52"/>
        </a:defRPr>
      </a:lvl6pPr>
      <a:lvl7pPr marL="274320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lang="ru-ru" sz="1800" b="0" i="0" u="none" strike="noStrike" kern="1" spc="0" baseline="0">
          <a:solidFill>
            <a:schemeClr val="tx1"/>
          </a:solidFill>
          <a:effectLst/>
          <a:latin typeface="Calibri" pitchFamily="2" charset="-52"/>
          <a:ea typeface="Calibri" pitchFamily="2" charset="-52"/>
          <a:cs typeface="Calibri" pitchFamily="2" charset="-52"/>
        </a:defRPr>
      </a:lvl7pPr>
      <a:lvl8pPr marL="320040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lang="ru-ru" sz="1800" b="0" i="0" u="none" strike="noStrike" kern="1" spc="0" baseline="0">
          <a:solidFill>
            <a:schemeClr val="tx1"/>
          </a:solidFill>
          <a:effectLst/>
          <a:latin typeface="Calibri" pitchFamily="2" charset="-52"/>
          <a:ea typeface="Calibri" pitchFamily="2" charset="-52"/>
          <a:cs typeface="Calibri" pitchFamily="2" charset="-52"/>
        </a:defRPr>
      </a:lvl8pPr>
      <a:lvl9pPr marL="365760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lang="ru-ru" sz="1800" b="0" i="0" u="none" strike="noStrike" kern="1" spc="0" baseline="0">
          <a:solidFill>
            <a:schemeClr val="tx1"/>
          </a:solidFill>
          <a:effectLst/>
          <a:latin typeface="Calibri" pitchFamily="2" charset="-52"/>
          <a:ea typeface="Calibri" pitchFamily="2" charset="-52"/>
          <a:cs typeface="Calibri" pitchFamily="2" charset="-52"/>
        </a:defRPr>
      </a:lvl9pPr>
    </p:titleStyle>
    <p:bodyStyle>
      <a:lvl1pPr marL="228600" marR="0" indent="-228600" algn="l" defTabSz="914400">
        <a:lnSpc>
          <a:spcPct val="90000"/>
        </a:lnSpc>
        <a:spcBef>
          <a:spcPts val="1000"/>
        </a:spcBef>
        <a:spcAft>
          <a:spcPts val="0"/>
        </a:spcAft>
        <a:buClrTx/>
        <a:buSzTx/>
        <a:buFont typeface="Arial" pitchFamily="2" charset="-52"/>
        <a:buChar char="•"/>
        <a:tabLst/>
        <a:defRPr lang="ru-ru" sz="2800" b="0" i="0" u="none" strike="noStrike" kern="1" spc="0" baseline="0">
          <a:solidFill>
            <a:schemeClr val="tx1"/>
          </a:solidFill>
          <a:effectLst/>
          <a:latin typeface="Calibri" pitchFamily="2" charset="-52"/>
          <a:ea typeface="Calibri" pitchFamily="2" charset="-52"/>
          <a:cs typeface="Calibri" pitchFamily="2" charset="-52"/>
        </a:defRPr>
      </a:lvl1pPr>
      <a:lvl2pPr marL="685800" marR="0" indent="-228600" algn="l" defTabSz="914400">
        <a:lnSpc>
          <a:spcPct val="90000"/>
        </a:lnSpc>
        <a:spcBef>
          <a:spcPts val="500"/>
        </a:spcBef>
        <a:spcAft>
          <a:spcPts val="0"/>
        </a:spcAft>
        <a:buClrTx/>
        <a:buSzTx/>
        <a:buFont typeface="Arial" pitchFamily="2" charset="-52"/>
        <a:buChar char="•"/>
        <a:tabLst/>
        <a:defRPr lang="ru-ru" sz="2400" b="0" i="0" u="none" strike="noStrike" kern="1" spc="0" baseline="0">
          <a:solidFill>
            <a:schemeClr val="tx1"/>
          </a:solidFill>
          <a:effectLst/>
          <a:latin typeface="Calibri" pitchFamily="2" charset="-52"/>
          <a:ea typeface="Calibri" pitchFamily="2" charset="-52"/>
          <a:cs typeface="Calibri" pitchFamily="2" charset="-52"/>
        </a:defRPr>
      </a:lvl2pPr>
      <a:lvl3pPr marL="1143000" marR="0" indent="-228600" algn="l" defTabSz="914400">
        <a:lnSpc>
          <a:spcPct val="90000"/>
        </a:lnSpc>
        <a:spcBef>
          <a:spcPts val="500"/>
        </a:spcBef>
        <a:spcAft>
          <a:spcPts val="0"/>
        </a:spcAft>
        <a:buClrTx/>
        <a:buSzTx/>
        <a:buFont typeface="Arial" pitchFamily="2" charset="-52"/>
        <a:buChar char="•"/>
        <a:tabLst/>
        <a:defRPr lang="ru-ru" sz="2000" b="0" i="0" u="none" strike="noStrike" kern="1" spc="0" baseline="0">
          <a:solidFill>
            <a:schemeClr val="tx1"/>
          </a:solidFill>
          <a:effectLst/>
          <a:latin typeface="Calibri" pitchFamily="2" charset="-52"/>
          <a:ea typeface="Calibri" pitchFamily="2" charset="-52"/>
          <a:cs typeface="Calibri" pitchFamily="2" charset="-52"/>
        </a:defRPr>
      </a:lvl3pPr>
      <a:lvl4pPr marL="1600200" marR="0" indent="-228600" algn="l" defTabSz="914400">
        <a:lnSpc>
          <a:spcPct val="90000"/>
        </a:lnSpc>
        <a:spcBef>
          <a:spcPts val="500"/>
        </a:spcBef>
        <a:spcAft>
          <a:spcPts val="0"/>
        </a:spcAft>
        <a:buClrTx/>
        <a:buSzTx/>
        <a:buFont typeface="Arial" pitchFamily="2" charset="-52"/>
        <a:buChar char="•"/>
        <a:tabLst/>
        <a:defRPr lang="ru-ru" sz="1800" b="0" i="0" u="none" strike="noStrike" kern="1" spc="0" baseline="0">
          <a:solidFill>
            <a:schemeClr val="tx1"/>
          </a:solidFill>
          <a:effectLst/>
          <a:latin typeface="Calibri" pitchFamily="2" charset="-52"/>
          <a:ea typeface="Calibri" pitchFamily="2" charset="-52"/>
          <a:cs typeface="Calibri" pitchFamily="2" charset="-52"/>
        </a:defRPr>
      </a:lvl4pPr>
      <a:lvl5pPr marL="2057400" marR="0" indent="-228600" algn="l" defTabSz="914400">
        <a:lnSpc>
          <a:spcPct val="90000"/>
        </a:lnSpc>
        <a:spcBef>
          <a:spcPts val="500"/>
        </a:spcBef>
        <a:spcAft>
          <a:spcPts val="0"/>
        </a:spcAft>
        <a:buClrTx/>
        <a:buSzTx/>
        <a:buFont typeface="Arial" pitchFamily="2" charset="-52"/>
        <a:buChar char="•"/>
        <a:tabLst/>
        <a:defRPr lang="ru-ru" sz="1800" b="0" i="0" u="none" strike="noStrike" kern="1" spc="0" baseline="0">
          <a:solidFill>
            <a:schemeClr val="tx1"/>
          </a:solidFill>
          <a:effectLst/>
          <a:latin typeface="Calibri" pitchFamily="2" charset="-52"/>
          <a:ea typeface="Calibri" pitchFamily="2" charset="-52"/>
          <a:cs typeface="Calibri" pitchFamily="2" charset="-52"/>
        </a:defRPr>
      </a:lvl5pPr>
      <a:lvl6pPr marL="2514600" marR="0" indent="-228600" algn="l" defTabSz="914400">
        <a:lnSpc>
          <a:spcPct val="90000"/>
        </a:lnSpc>
        <a:spcBef>
          <a:spcPts val="500"/>
        </a:spcBef>
        <a:spcAft>
          <a:spcPts val="0"/>
        </a:spcAft>
        <a:buClrTx/>
        <a:buSzTx/>
        <a:buFont typeface="Arial" pitchFamily="2" charset="-52"/>
        <a:buChar char="•"/>
        <a:tabLst/>
        <a:defRPr lang="ru-ru" sz="1800" b="0" i="0" u="none" strike="noStrike" kern="1" spc="0" baseline="0">
          <a:solidFill>
            <a:schemeClr val="tx1"/>
          </a:solidFill>
          <a:effectLst/>
          <a:latin typeface="Calibri" pitchFamily="2" charset="-52"/>
          <a:ea typeface="Calibri" pitchFamily="2" charset="-52"/>
          <a:cs typeface="Calibri" pitchFamily="2" charset="-52"/>
        </a:defRPr>
      </a:lvl6pPr>
      <a:lvl7pPr marL="2971800" marR="0" indent="-228600" algn="l" defTabSz="914400">
        <a:lnSpc>
          <a:spcPct val="90000"/>
        </a:lnSpc>
        <a:spcBef>
          <a:spcPts val="500"/>
        </a:spcBef>
        <a:spcAft>
          <a:spcPts val="0"/>
        </a:spcAft>
        <a:buClrTx/>
        <a:buSzTx/>
        <a:buFont typeface="Arial" pitchFamily="2" charset="-52"/>
        <a:buChar char="•"/>
        <a:tabLst/>
        <a:defRPr lang="ru-ru" sz="1800" b="0" i="0" u="none" strike="noStrike" kern="1" spc="0" baseline="0">
          <a:solidFill>
            <a:schemeClr val="tx1"/>
          </a:solidFill>
          <a:effectLst/>
          <a:latin typeface="Calibri" pitchFamily="2" charset="-52"/>
          <a:ea typeface="Calibri" pitchFamily="2" charset="-52"/>
          <a:cs typeface="Calibri" pitchFamily="2" charset="-52"/>
        </a:defRPr>
      </a:lvl7pPr>
      <a:lvl8pPr marL="3429000" marR="0" indent="-228600" algn="l" defTabSz="914400">
        <a:lnSpc>
          <a:spcPct val="90000"/>
        </a:lnSpc>
        <a:spcBef>
          <a:spcPts val="500"/>
        </a:spcBef>
        <a:spcAft>
          <a:spcPts val="0"/>
        </a:spcAft>
        <a:buClrTx/>
        <a:buSzTx/>
        <a:buFont typeface="Arial" pitchFamily="2" charset="-52"/>
        <a:buChar char="•"/>
        <a:tabLst/>
        <a:defRPr lang="ru-ru" sz="1800" b="0" i="0" u="none" strike="noStrike" kern="1" spc="0" baseline="0">
          <a:solidFill>
            <a:schemeClr val="tx1"/>
          </a:solidFill>
          <a:effectLst/>
          <a:latin typeface="Calibri" pitchFamily="2" charset="-52"/>
          <a:ea typeface="Calibri" pitchFamily="2" charset="-52"/>
          <a:cs typeface="Calibri" pitchFamily="2" charset="-52"/>
        </a:defRPr>
      </a:lvl8pPr>
      <a:lvl9pPr marL="3886200" marR="0" indent="-228600" algn="l" defTabSz="914400">
        <a:lnSpc>
          <a:spcPct val="90000"/>
        </a:lnSpc>
        <a:spcBef>
          <a:spcPts val="500"/>
        </a:spcBef>
        <a:spcAft>
          <a:spcPts val="0"/>
        </a:spcAft>
        <a:buClrTx/>
        <a:buSzTx/>
        <a:buFont typeface="Arial" pitchFamily="2" charset="-52"/>
        <a:buChar char="•"/>
        <a:tabLst/>
        <a:defRPr lang="ru-ru" sz="1800" b="0" i="0" u="none" strike="noStrike" kern="1" spc="0" baseline="0">
          <a:solidFill>
            <a:schemeClr val="tx1"/>
          </a:solidFill>
          <a:effectLst/>
          <a:latin typeface="Calibri" pitchFamily="2" charset="-52"/>
          <a:ea typeface="Calibri" pitchFamily="2" charset="-52"/>
          <a:cs typeface="Calibri" pitchFamily="2" charset="-52"/>
        </a:defRPr>
      </a:lvl9pPr>
    </p:bodyStyle>
    <p:otherStyle>
      <a:lvl1pPr marL="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lang="ru-ru" sz="1800" b="0" i="0" u="none" strike="noStrike" kern="1" spc="0" baseline="0">
          <a:solidFill>
            <a:schemeClr val="tx1"/>
          </a:solidFill>
          <a:effectLst/>
          <a:latin typeface="Calibri" pitchFamily="2" charset="-52"/>
          <a:ea typeface="Calibri" pitchFamily="2" charset="-52"/>
          <a:cs typeface="Calibri" pitchFamily="2" charset="-52"/>
        </a:defRPr>
      </a:lvl1pPr>
      <a:lvl2pPr marL="45720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lang="ru-ru" sz="1800" b="0" i="0" u="none" strike="noStrike" kern="1" spc="0" baseline="0">
          <a:solidFill>
            <a:schemeClr val="tx1"/>
          </a:solidFill>
          <a:effectLst/>
          <a:latin typeface="Calibri" pitchFamily="2" charset="-52"/>
          <a:ea typeface="Calibri" pitchFamily="2" charset="-52"/>
          <a:cs typeface="Calibri" pitchFamily="2" charset="-52"/>
        </a:defRPr>
      </a:lvl2pPr>
      <a:lvl3pPr marL="91440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lang="ru-ru" sz="1800" b="0" i="0" u="none" strike="noStrike" kern="1" spc="0" baseline="0">
          <a:solidFill>
            <a:schemeClr val="tx1"/>
          </a:solidFill>
          <a:effectLst/>
          <a:latin typeface="Calibri" pitchFamily="2" charset="-52"/>
          <a:ea typeface="Calibri" pitchFamily="2" charset="-52"/>
          <a:cs typeface="Calibri" pitchFamily="2" charset="-52"/>
        </a:defRPr>
      </a:lvl3pPr>
      <a:lvl4pPr marL="137160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lang="ru-ru" sz="1800" b="0" i="0" u="none" strike="noStrike" kern="1" spc="0" baseline="0">
          <a:solidFill>
            <a:schemeClr val="tx1"/>
          </a:solidFill>
          <a:effectLst/>
          <a:latin typeface="Calibri" pitchFamily="2" charset="-52"/>
          <a:ea typeface="Calibri" pitchFamily="2" charset="-52"/>
          <a:cs typeface="Calibri" pitchFamily="2" charset="-52"/>
        </a:defRPr>
      </a:lvl4pPr>
      <a:lvl5pPr marL="182880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lang="ru-ru" sz="1800" b="0" i="0" u="none" strike="noStrike" kern="1" spc="0" baseline="0">
          <a:solidFill>
            <a:schemeClr val="tx1"/>
          </a:solidFill>
          <a:effectLst/>
          <a:latin typeface="Calibri" pitchFamily="2" charset="-52"/>
          <a:ea typeface="Calibri" pitchFamily="2" charset="-52"/>
          <a:cs typeface="Calibri" pitchFamily="2" charset="-52"/>
        </a:defRPr>
      </a:lvl5pPr>
      <a:lvl6pPr marL="228600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lang="ru-ru" sz="1800" b="0" i="0" u="none" strike="noStrike" kern="1" spc="0" baseline="0">
          <a:solidFill>
            <a:schemeClr val="tx1"/>
          </a:solidFill>
          <a:effectLst/>
          <a:latin typeface="Calibri" pitchFamily="2" charset="-52"/>
          <a:ea typeface="Calibri" pitchFamily="2" charset="-52"/>
          <a:cs typeface="Calibri" pitchFamily="2" charset="-52"/>
        </a:defRPr>
      </a:lvl6pPr>
      <a:lvl7pPr marL="274320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lang="ru-ru" sz="1800" b="0" i="0" u="none" strike="noStrike" kern="1" spc="0" baseline="0">
          <a:solidFill>
            <a:schemeClr val="tx1"/>
          </a:solidFill>
          <a:effectLst/>
          <a:latin typeface="Calibri" pitchFamily="2" charset="-52"/>
          <a:ea typeface="Calibri" pitchFamily="2" charset="-52"/>
          <a:cs typeface="Calibri" pitchFamily="2" charset="-52"/>
        </a:defRPr>
      </a:lvl7pPr>
      <a:lvl8pPr marL="320040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lang="ru-ru" sz="1800" b="0" i="0" u="none" strike="noStrike" kern="1" spc="0" baseline="0">
          <a:solidFill>
            <a:schemeClr val="tx1"/>
          </a:solidFill>
          <a:effectLst/>
          <a:latin typeface="Calibri" pitchFamily="2" charset="-52"/>
          <a:ea typeface="Calibri" pitchFamily="2" charset="-52"/>
          <a:cs typeface="Calibri" pitchFamily="2" charset="-52"/>
        </a:defRPr>
      </a:lvl8pPr>
      <a:lvl9pPr marL="365760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lang="ru-ru" sz="1800" b="0" i="0" u="none" strike="noStrike" kern="1" spc="0" baseline="0">
          <a:solidFill>
            <a:schemeClr val="tx1"/>
          </a:solidFill>
          <a:effectLst/>
          <a:latin typeface="Calibri" pitchFamily="2" charset="-52"/>
          <a:ea typeface="Calibri" pitchFamily="2" charset="-52"/>
          <a:cs typeface="Calibri" pitchFamily="2" charset="-52"/>
        </a:defRPr>
      </a:lvl9pPr>
    </p:otherStyle>
  </p:txStyles>
</p:sldMaster>
</file>

<file path=ppt/slides/_rels/slide1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8.png"/><Relationship Id="rId3" Type="http://schemas.openxmlformats.org/officeDocument/2006/relationships/image" Target="../media/image19.png"/><Relationship Id="rId4" Type="http://schemas.openxmlformats.org/officeDocument/2006/relationships/image" Target="../media/image20.png"/><Relationship Id="rId5" Type="http://schemas.openxmlformats.org/officeDocument/2006/relationships/image" Target="../media/image21.png"/></Relationships>
</file>

<file path=ppt/slides/_rels/slide11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3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s/_rels/slide7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Relationship Id="rId3" Type="http://schemas.openxmlformats.org/officeDocument/2006/relationships/image" Target="../media/image5.png"/><Relationship Id="rId4" Type="http://schemas.openxmlformats.org/officeDocument/2006/relationships/image" Target="../media/image6.png"/><Relationship Id="rId5" Type="http://schemas.openxmlformats.org/officeDocument/2006/relationships/image" Target="../media/image7.png"/><Relationship Id="rId6" Type="http://schemas.openxmlformats.org/officeDocument/2006/relationships/image" Target="../media/image8.png"/><Relationship Id="rId7" Type="http://schemas.openxmlformats.org/officeDocument/2006/relationships/image" Target="../media/image9.png"/></Relationships>
</file>

<file path=ppt/slides/_rels/slide8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png"/></Relationships>
</file>

<file path=ppt/slides/_rels/slide9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png"/><Relationship Id="rId3" Type="http://schemas.openxmlformats.org/officeDocument/2006/relationships/image" Target="../media/image12.png"/><Relationship Id="rId4" Type="http://schemas.openxmlformats.org/officeDocument/2006/relationships/image" Target="../media/image13.png"/><Relationship Id="rId5" Type="http://schemas.openxmlformats.org/officeDocument/2006/relationships/image" Target="../media/image14.png"/><Relationship Id="rId6" Type="http://schemas.openxmlformats.org/officeDocument/2006/relationships/image" Target="../media/image15.png"/><Relationship Id="rId7" Type="http://schemas.openxmlformats.org/officeDocument/2006/relationships/image" Target="../media/image16.png"/><Relationship Id="rId8" Type="http://schemas.openxmlformats.org/officeDocument/2006/relationships/image" Target="../media/image17.png"/></Relationships>
</file>

<file path=ppt/slides/slide1.xml><?xml version="1.0" encoding="utf-8"?>
<p:sld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 noChangeArrowheads="1"/>
            <a:extLst>
              <a:ext uri="smNativeData">
                <pr:smNativeData xmlns:pr="smNativeData" val="SMDATA_13_q5K7XhMAAAAlAAAAZAAAAA0AAAAAkAAAAEgAAACQAAAASAAAAAAAAAAC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Bbm9UF////AQAAAAAAAAAAAAAAAAAAAAAAAAAAAAAAAAAAAAAAAAAAAAAAAn9/fwDn5uYDzMzMAMDA/wB/f38AAAAAAAAAAAAAAAAAAAAAAAAAAAAhAAAAGAAAABQAAADUCQAALQ0AABRCAADdGwAAEAAAACYAAAAIAAAAAQAAAAAAAAA="/>
              </a:ext>
            </a:extLst>
          </p:cNvSpPr>
          <p:nvPr>
            <p:ph type="ctrTitle"/>
          </p:nvPr>
        </p:nvSpPr>
        <p:spPr>
          <a:xfrm>
            <a:off x="1597660" y="2141855"/>
            <a:ext cx="9144000" cy="2387600"/>
          </a:xfrm>
        </p:spPr>
        <p:txBody>
          <a:bodyPr/>
          <a:lstStyle/>
          <a:p>
            <a:pPr>
              <a:defRPr lang="ru-ru"/>
            </a:pPr>
            <a:r>
              <a:t>Задание 2</a:t>
            </a:r>
            <a:br/>
            <a:br/>
            <a:r>
              <a:rPr lang="ru-ru" sz="3600"/>
              <a:t>ЕГЭ 2019</a:t>
            </a:r>
          </a:p>
        </p:txBody>
      </p:sp>
      <p:sp>
        <p:nvSpPr>
          <p:cNvPr id="3" name="Подзаголовок 2"/>
          <p:cNvSpPr>
            <a:spLocks noGrp="1" noChangeArrowheads="1"/>
            <a:extLst>
              <a:ext uri="smNativeData">
                <pr:smNativeData xmlns:pr="smNativeData" val="SMDATA_13_q5K7XhMAAAAlAAAAZAAAAA0AAAAAkAAAAEgAAACQAAAASAAAAAAAAAAA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Bbm9UF////AQAAAAAAAAAAAAAAAAAAAAAAAAAAAAAAAAAAAAAAAAAAAAAAAn9/fwDn5uYDzMzMAMDA/wB/f38AAAAAAAAAAAAAAAAAAAAAAAAAAAAhAAAAGAAAABQAAABgCQAATyUAAKBBAAD1JwAAEAAAACYAAAAIAAAAAQAAAAAAAAA="/>
              </a:ext>
            </a:extLst>
          </p:cNvSpPr>
          <p:nvPr>
            <p:ph type="subTitle" idx="1"/>
          </p:nvPr>
        </p:nvSpPr>
        <p:spPr>
          <a:xfrm>
            <a:off x="1524000" y="6064885"/>
            <a:ext cx="9144000" cy="430530"/>
          </a:xfrm>
        </p:spPr>
        <p:txBody>
          <a:bodyPr/>
          <a:lstStyle/>
          <a:p>
            <a:pPr>
              <a:defRPr lang="ru-ru"/>
            </a:pPr>
            <a:r>
              <a:t>С.В. Игонин</a:t>
            </a:r>
          </a:p>
        </p:txBody>
      </p:sp>
      <p:sp>
        <p:nvSpPr>
          <p:cNvPr id="4" name="Номер слайда 3"/>
          <p:cNvSpPr>
            <a:spLocks noGrp="1" noChangeArrowheads="1"/>
            <a:extLst>
              <a:ext uri="smNativeData">
                <pr:smNativeData xmlns:pr="smNativeData" val="SMDATA_13_q5K7XhMAAAAlAAAAZAAAAA0AAAAAkAAAAEgAAACQAAAASAAAAAAAAAAB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Bbm9UF////AQAAAAAAAAAAAAAAAAAAAAAAAAAAAAAAAAAAAAAAAAAAAAAAAn9/fwDn5uYDzMzMAMDA/wB/f38AAAAAAAAAAAAAAAAAAAAAAAAAAAAhAAAAGAAAABQAAAD4NAAAGicAANhFAABRKQAAEAAAACYAAAAIAAAAAQAAAAAAAAA="/>
              </a:ext>
            </a:extLst>
          </p:cNvSpPr>
          <p:nvPr>
            <p:ph type="sldNum" sz="quarter" idx="4294967295"/>
          </p:nvPr>
        </p:nvSpPr>
        <p:spPr>
          <a:xfrm>
            <a:off x="8610600" y="6356350"/>
            <a:ext cx="2743200" cy="360045"/>
          </a:xfrm>
        </p:spPr>
        <p:txBody>
          <a:bodyPr/>
          <a:lstStyle/>
          <a:p>
            <a:pPr>
              <a:defRPr lang="ru-ru"/>
            </a:pPr>
            <a:fld id="{58A4308C-C2B5-F1C6-FB1C-34937E520D61}" type="slidenum">
              <a:t>1</a:t>
            </a:fld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 noChangeArrowheads="1"/>
            <a:extLst>
              <a:ext uri="smNativeData">
                <pr:smNativeData xmlns:pr="smNativeData" val="SMDATA_13_q5K7XhMAAAAlAAAAZAAAAA0AAAAAkAAAAEgAAACQAAAASAAAAAAAAAAB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Bbm9UF////AQAAAAAAAAAAAAAAAAAAAAAAAAAAAAAAAAAAAAAAAAAAAAAAAn9/fwDn5uYDzMzMAMDA/wB/f38AAAAAAAAAAAAAAAAAAAAAAAAAAAAhAAAAGAAAABQAAAAoBQAAtQAAANhFAADdCAAAEAAAACYAAAAIAAAAASAAAAAAAAA="/>
              </a:ext>
            </a:extLst>
          </p:cNvSpPr>
          <p:nvPr>
            <p:ph type="title"/>
          </p:nvPr>
        </p:nvSpPr>
        <p:spPr>
          <a:xfrm>
            <a:off x="838200" y="114935"/>
            <a:ext cx="10515600" cy="1325880"/>
          </a:xfrm>
        </p:spPr>
        <p:txBody>
          <a:bodyPr vert="horz" wrap="square" lIns="91440" tIns="45720" rIns="91440" bIns="45720" numCol="1" spcCol="215900" anchor="ctr">
            <a:prstTxWarp prst="textNoShape">
              <a:avLst/>
            </a:prstTxWarp>
          </a:bodyPr>
          <a:lstStyle/>
          <a:p>
            <a:pPr>
              <a:defRPr lang="ru-ru"/>
            </a:pPr>
            <a:r>
              <a:rPr lang="ru-ru" sz="3200"/>
              <a:t>3.4 </a:t>
            </a:r>
            <a:r>
              <a:rPr lang="en-us" sz="3200"/>
              <a:t>SPLIT</a:t>
            </a:r>
            <a:endParaRPr lang="ru-ru" sz="320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Объект 2"/>
              <p:cNvSpPr>
                <a:spLocks noGrp="1" noChangeArrowheads="1"/>
                <a:extLst>
                  <a:ext uri="smNativeData">
                    <pr:smNativeData xmlns:pr="smNativeData" val="SMDATA_13_q5K7XhMAAAAlAAAAZAAAAC0AAAAAkAAAAEgAAACQAAAASAAAAAAAAAAA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AA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HX///8AAAAAECcAABAnAAAAAAAAAAAAAAAAAAAAAAAAAAAAAAAAAAAAAAAAAAAAABQAAAAAAAAAwMD/AAAAAABkAAAAMgAAAAAAAABkAAAAAAAAAH9/fwAKAAAAHwAAAFQAAAAAAAAFAAAAAQAAAAAAAAAAAAAAAAAAAAAAAAAAAAAAAAAAAAAAAAAAAAAAAH9/fwDn5uYDzMzMAMDA/wB/f38AAAAAAAAAAAAAAAAAAAAAAAAAAAAhAAAAGAAAABQAAADDAQAA9AYAAPMZAAAmCwAAEAAAACYAAAAIAAAAfXH///////8="/>
                  </a:ext>
                </a:extLst>
              </p:cNvSpPr>
              <p:nvPr>
                <p:ph type="body" idx="1"/>
              </p:nvPr>
            </p:nvSpPr>
            <p:spPr>
              <a:xfrm>
                <a:off x="286385" y="1130300"/>
                <a:ext cx="3931920" cy="681990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>
                <a:noAutofit/>
              </a:bodyPr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𝐹</m:t>
                      </m:r>
                      <m:d>
                        <m:d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</m:d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2000" i="1"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</m:ctrlPr>
                        </m:dPr>
                        <m:e>
                          <m:acc>
                            <m:accPr>
                              <m:chr m:val="̅"/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𝑥</m:t>
                              </m:r>
                            </m:e>
                          </m:acc>
                          <m:r>
                            <a:rPr lang="en-US" sz="2000" i="1"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  <m:t>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  <m:t>𝑦</m:t>
                          </m:r>
                          <m:r>
                            <a:rPr lang="en-US" sz="2000" i="1"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  <m:t>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  <m:t>𝑧</m:t>
                          </m:r>
                        </m:e>
                      </m:d>
                      <m:r>
                        <a:rPr lang="en-US" sz="2000" i="1">
                          <a:latin typeface="Cambria Math" panose="02040503050406030204" pitchFamily="18" charset="0"/>
                          <a:sym typeface="Symbol" panose="05050102010706020507" pitchFamily="18" charset="2"/>
                        </a:rPr>
                        <m:t></m:t>
                      </m:r>
                      <m:d>
                        <m:dPr>
                          <m:ctrlPr>
                            <a:rPr lang="en-US" sz="2000" i="1" smtClean="0"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  <m:t>𝑥</m:t>
                          </m:r>
                          <m:r>
                            <a:rPr lang="en-US" sz="2000" i="1"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  <m:t></m:t>
                          </m:r>
                          <m:acc>
                            <m:accPr>
                              <m:chr m:val="̅"/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𝑧</m:t>
                              </m:r>
                            </m:e>
                          </m:acc>
                          <m:r>
                            <a:rPr lang="en-US" sz="2000" i="1"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  <m:t></m:t>
                          </m:r>
                          <m:acc>
                            <m:accPr>
                              <m:chr m:val="̅"/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𝑤</m:t>
                              </m:r>
                            </m:e>
                          </m:acc>
                        </m:e>
                      </m:d>
                    </m:oMath>
                  </m:oMathPara>
                </a14:m>
                <a:endParaRPr lang="ru-RU" sz="2000" dirty="0"/>
              </a:p>
            </p:txBody>
          </p:sp>
        </mc:Choice>
        <mc:Fallback>
          <p:sp>
            <p:nvSpPr>
              <p:cNvPr id="3" name="Объект 2"/>
              <p:cNvSpPr>
                <a:spLocks noRot="1" noChangeAspect="1" noMove="1" noResize="1" noEditPoints="1" noAdjustHandles="1" noChangeArrowheads="1" noChangeShapeType="1" noTextEdit="1"/>
                <a:extLst>
                  <a:ext uri="smNativeData">
                    <pr:smNativeData xmlns:pr="smNativeData" val="SMDATA_13_q5K7XhMAAAAlAAAAZAAAAK8AAAAAkAAAAEgAAACQAAAASAAAAAAAAAAAAAAAAAAAAAEAAABQAAAAAAAAAAAA4D8AAAAAAADgPwAAAAAAAOA/AAAAAAAA4D8AAAAAAADgPwAAAAAAAOA/AAAAAAAA4D8AAAAAAADgPwAAAAAAAOA/AAAAAAAA4D8CAAAAjAAAAAEAAAACAAAAW5vVDP///wgAAAAAAAAAAKfK50HQCi5OoG4LZJNmkZgBAAAAZAAAAAEAAABAAAAAAAAAAAAAAAAAAAAAAAAAAAAAAAAAAAAAAAAAAAAAAAAAAAAAAAAAAAAAAAAAAAAAAAAAAAAAAAAAAAAAAAAAAAAAAAAAAAAAAAAAAAAAAAAAAAAAFAAAADwAAAAAAAAAAAAAAAAAAAAA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HX///8AAAAAECcAABAnAAAAAAAAAAAAAAAAAAAAAAAAAAAAAAAAAAAAAAAAAAAAABQAAAAAAAAAwMD/AAAAAABkAAAAMgAAAAAAAABkAAAAAAAAAH9/fwAKAAAAHwAAAFQAAABbm9UF////AQAAAAAAAAAAAAAAAAAAAAAAAAAAAAAAAAAAAAAAAAAAAAAAAH9/fwDn5uYDzMzMAMDA/wB/f38AAAAAAAAAAAAAAAAAAAAAAAAAAAAhAAAAGAAAABQAAADDAQAA9AYAAPMZAAAmCwAAEAAAACYAAAAIAAAAfXH///////8="/>
                  </a:ext>
                </a:extLst>
              </p:cNvSpPr>
              <p:nvPr>
                <p:ph type="body" idx="1"/>
              </p:nvPr>
            </p:nvSpPr>
            <p:spPr>
              <a:xfrm>
                <a:off x="286385" y="1130300"/>
                <a:ext cx="3931920" cy="681990"/>
              </a:xfrm>
              <a:prstGeom prst="rect">
                <a:avLst/>
              </a:prstGeom>
              <a:blipFill>
                <a:blip r:embed="rId2"/>
                <a:srcRect/>
                <a:stretch>
                  <a:fillRect l="0" t="0" r="-1390" b="0"/>
                </a:stretch>
              </a:blipFill>
              <a:ln>
                <a:noFill/>
              </a:ln>
              <a:effectLst/>
            </p:spPr>
          </p:sp>
        </mc:Fallback>
      </mc:AlternateContent>
      <p:sp>
        <p:nvSpPr>
          <p:cNvPr id="4" name="TextBox 5"/>
          <p:cNvSpPr>
            <a:extLst>
              <a:ext uri="smNativeData">
                <pr:smNativeData xmlns:pr="smNativeData" val="SMDATA_13_q5K7XhMAAAAlAAAAZAAAAE0AAAAAkAAAAEgAAACQAAAASAAAAAAAAAAA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Bbm9UF////AQAAAAAAAAAAAAAAAAAAAAAAAAAAAAAAAAAAAAAAAAAAAAAAAH9/fwDn5uYDzMzMAMDA/wB/f38AAAAAAAAAAAAAAAAAAAAAAAAAAAAhAAAAGAAAABQAAAC3AgAAxCMAANwJAAAKJgAAECAAACYAAAAIAAAA//////////8="/>
              </a:ext>
            </a:extLst>
          </p:cNvSpPr>
          <p:nvPr/>
        </p:nvSpPr>
        <p:spPr>
          <a:xfrm>
            <a:off x="441325" y="5814060"/>
            <a:ext cx="1161415" cy="36957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defRPr lang="ru-ru"/>
            </a:pPr>
            <a:r>
              <a:t>Ответ</a:t>
            </a:r>
            <a:r>
              <a:rPr lang="en-us"/>
              <a:t>: </a:t>
            </a:r>
            <a:r>
              <a:rPr lang="en-us" b="1"/>
              <a:t>zyx</a:t>
            </a:r>
            <a:endParaRPr lang="ru-ru" b="1"/>
          </a:p>
        </p:txBody>
      </p:sp>
      <p:sp>
        <p:nvSpPr>
          <p:cNvPr id="5" name="Прямоугольник 6"/>
          <p:cNvSpPr>
            <a:extLst>
              <a:ext uri="smNativeData">
                <pr:smNativeData xmlns:pr="smNativeData" val="SMDATA_13_q5K7XhMAAAAlAAAAZAAAAA0AAAAAkAAAAEgAAACQAAAASAAAAAAAAAABAAAAAAAAAAEAAABQAAAAAAAAAAAA4D8AAAAAAADgPwAAAAAAAOA/AAAAAAAA4D8AAAAAAADgPwAAAAAAAOA/AAAAAAAA4D8AAAAAAADgPwAAAAAAAOA/AAAAAAAA4D8CAAAAjAAAAAEAAAAAAAAA////CP///wgAAAAAAAAAAAAAAAAAAAAAAAAAAAAAAAAAAAAAZAAAAAEAAABAAAAAAAAAAAAAAAAAAAAAAAAAAAAAAAAAAAAAAAAAAAAAAAAAAAAAAAAAAAAAAAAAAAAAAAAAAAAAAAAAAAAAAAAAAAAAAAAAAAAAAAAAAAAAAAAAAAAAFAAAADwAAAABAAAAAAAAAP///wg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B////AQAAAAAAAAAAAAAAAAAAAAAAAAAAAAAAAAAAAAAAAAAA////AX9/fwDn5uYDzMzMAMDA/wB/f38AAAAAAAAAAAAAAAAAAAAAAAAAAAAhAAAAGAAAABQAAAAiAgAALyQAADAJAACWJgAAEAAAACYAAAAIAAAA//////////8="/>
              </a:ext>
            </a:extLst>
          </p:cNvSpPr>
          <p:nvPr/>
        </p:nvSpPr>
        <p:spPr>
          <a:xfrm>
            <a:off x="346710" y="5882005"/>
            <a:ext cx="1146810" cy="390525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bg1"/>
            </a:solidFill>
            <a:prstDash val="solid"/>
            <a:headEnd type="none"/>
            <a:tailEnd type="none"/>
          </a:ln>
          <a:effectLst/>
        </p:spPr>
        <p:txBody>
          <a:bodyPr vert="horz" wrap="square" lIns="91440" tIns="45720" rIns="91440" bIns="45720" numCol="1" spcCol="215900" anchor="ctr"/>
          <a:lstStyle/>
          <a:p>
            <a:pPr algn="ctr">
              <a:defRPr lang="ru-ru">
                <a:solidFill>
                  <a:srgbClr val="FFFFFF"/>
                </a:solidFill>
                <a:latin typeface="Calibri" pitchFamily="2" charset="-52"/>
                <a:ea typeface="Calibri" pitchFamily="2" charset="-52"/>
                <a:cs typeface="Calibri" pitchFamily="2" charset="-52"/>
              </a:defRPr>
            </a:pPr>
          </a:p>
        </p:txBody>
      </p:sp>
      <p:sp>
        <p:nvSpPr>
          <p:cNvPr id="6" name="TextBox 7"/>
          <p:cNvSpPr>
            <a:extLst>
              <a:ext uri="smNativeData">
                <pr:smNativeData xmlns:pr="smNativeData" val="SMDATA_13_q5K7XhMAAAAlAAAAZAAAAE0AAAAAkAAAAEgAAACQAAAASAAAAAAAAAAA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Bbm9UF////AQAAAAAAAAAAAAAAAAAAAAAAAAAAAAAAAAAAAAAAAAAAAAAAAH9/fwDn5uYDzMzMAMDA/wB/f38AAAAAAAAAAAAAAAAAAAAAAAAAAAAhAAAAGAAAABQAAADDAQAAvRUAAEMkAAAwKgAAECAAACYAAAAIAAAA//////////8="/>
              </a:ext>
            </a:extLst>
          </p:cNvSpPr>
          <p:nvPr/>
        </p:nvSpPr>
        <p:spPr>
          <a:xfrm>
            <a:off x="286385" y="3533775"/>
            <a:ext cx="5608320" cy="332422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 algn="just">
              <a:lnSpc>
                <a:spcPct val="150000"/>
              </a:lnSpc>
              <a:defRPr lang="ru-ru"/>
            </a:pPr>
            <a:r>
              <a:rPr lang="ru-ru" sz="2000" b="1" i="1"/>
              <a:t>Алгоритм</a:t>
            </a:r>
            <a:r>
              <a:rPr lang="en-us" sz="2000" b="1" i="1"/>
              <a:t>:</a:t>
            </a:r>
            <a:endParaRPr lang="ru-ru" sz="2000" b="1" i="1"/>
          </a:p>
          <a:p>
            <a:pPr marL="457200" indent="-457200" algn="just">
              <a:lnSpc>
                <a:spcPct val="150000"/>
              </a:lnSpc>
              <a:buAutoNum type="arabicPeriod"/>
              <a:defRPr lang="ru-ru"/>
            </a:pPr>
            <a:r>
              <a:rPr lang="ru-ru" sz="2000"/>
              <a:t>Разбиваем сложное выражение на простые</a:t>
            </a:r>
            <a:endParaRPr lang="ru-ru" sz="2000"/>
          </a:p>
          <a:p>
            <a:pPr marL="457200" indent="-457200" algn="just">
              <a:lnSpc>
                <a:spcPct val="150000"/>
              </a:lnSpc>
              <a:buAutoNum type="arabicPeriod"/>
              <a:defRPr lang="ru-ru"/>
            </a:pPr>
            <a:r>
              <a:rPr lang="ru-ru" sz="2000"/>
              <a:t>Строим таблицу истинности для простых выражений</a:t>
            </a:r>
            <a:endParaRPr lang="ru-ru" sz="2000"/>
          </a:p>
          <a:p>
            <a:pPr marL="457200" indent="-457200" algn="just">
              <a:lnSpc>
                <a:spcPct val="150000"/>
              </a:lnSpc>
              <a:buAutoNum type="arabicPeriod"/>
              <a:defRPr lang="ru-ru"/>
            </a:pPr>
            <a:r>
              <a:rPr lang="ru-ru" sz="2000"/>
              <a:t>Сшиваем две таблицы истинности</a:t>
            </a:r>
            <a:endParaRPr lang="en-us" sz="2000"/>
          </a:p>
          <a:p>
            <a:pPr marL="457200" indent="-457200" algn="just">
              <a:lnSpc>
                <a:spcPct val="150000"/>
              </a:lnSpc>
              <a:buAutoNum type="arabicPeriod"/>
              <a:defRPr lang="ru-ru"/>
            </a:pPr>
            <a:r>
              <a:rPr lang="ru-ru" sz="2000"/>
              <a:t>Сравниваем с исходной ТИ</a:t>
            </a:r>
            <a:endParaRPr lang="ru-ru" sz="2000"/>
          </a:p>
          <a:p>
            <a:pPr algn="just">
              <a:lnSpc>
                <a:spcPct val="150000"/>
              </a:lnSpc>
              <a:defRPr lang="ru-ru"/>
            </a:pPr>
            <a:endParaRPr lang="en-us" sz="2000" b="1" i="1"/>
          </a:p>
        </p:txBody>
      </p:sp>
      <p:graphicFrame>
        <p:nvGraphicFramePr>
          <p:cNvPr id="7" name=""/>
          <p:cNvGraphicFramePr>
            <a:graphicFrameLocks noGrp="1"/>
          </p:cNvGraphicFramePr>
          <p:nvPr/>
        </p:nvGraphicFramePr>
        <p:xfrm>
          <a:off x="1021715" y="1605280"/>
          <a:ext cx="1877695" cy="1911350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375285"/>
                <a:gridCol w="375285"/>
                <a:gridCol w="375285"/>
                <a:gridCol w="375285"/>
                <a:gridCol w="375285"/>
              </a:tblGrid>
              <a:tr h="293370">
                <a:tc>
                  <a:txBody>
                    <a:bodyPr vert="horz" wrap="square" numCol="1"/>
                    <a:lstStyle/>
                    <a:p>
                      <a:pPr marL="0" marR="0" indent="0" algn="ctr">
                        <a:buNone/>
                        <a:defRPr lang="ru-ru" b="1">
                          <a:solidFill>
                            <a:srgbClr val="FFFFFF"/>
                          </a:solidFill>
                          <a:latin typeface="Calibri" pitchFamily="2" charset="-52"/>
                          <a:ea typeface="Calibri" pitchFamily="2" charset="-52"/>
                          <a:cs typeface="Calibri" pitchFamily="2" charset="-52"/>
                        </a:defRPr>
                      </a:pPr>
                      <a:r>
                        <a:rPr lang="en-us"/>
                        <a:t>?</a:t>
                      </a:r>
                    </a:p>
                  </a:txBody>
                  <a:tcPr marL="90170" marR="45085" marT="90170" marB="45085">
                    <a:lnL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 vert="horz" wrap="square" numCol="1"/>
                    <a:lstStyle/>
                    <a:p>
                      <a:pPr marL="0" marR="0" indent="0" algn="ctr">
                        <a:buNone/>
                        <a:defRPr lang="ru-ru" b="1">
                          <a:solidFill>
                            <a:srgbClr val="FFFFFF"/>
                          </a:solidFill>
                          <a:latin typeface="Calibri" pitchFamily="2" charset="-52"/>
                          <a:ea typeface="Calibri" pitchFamily="2" charset="-52"/>
                          <a:cs typeface="Calibri" pitchFamily="2" charset="-52"/>
                        </a:defRPr>
                      </a:pPr>
                      <a:r>
                        <a:rPr lang="en-us"/>
                        <a:t>?</a:t>
                      </a:r>
                    </a:p>
                  </a:txBody>
                  <a:tcPr marL="90170" marR="45085" marT="90170" marB="45085">
                    <a:lnL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 vert="horz" wrap="square" numCol="1"/>
                    <a:lstStyle/>
                    <a:p>
                      <a:pPr marL="0" marR="0" indent="0" algn="ctr">
                        <a:buNone/>
                        <a:defRPr lang="ru-ru" b="1">
                          <a:solidFill>
                            <a:srgbClr val="FFFFFF"/>
                          </a:solidFill>
                          <a:latin typeface="Calibri" pitchFamily="2" charset="-52"/>
                          <a:ea typeface="Calibri" pitchFamily="2" charset="-52"/>
                          <a:cs typeface="Calibri" pitchFamily="2" charset="-52"/>
                        </a:defRPr>
                      </a:pPr>
                      <a:r>
                        <a:rPr lang="en-us"/>
                        <a:t>?</a:t>
                      </a:r>
                    </a:p>
                  </a:txBody>
                  <a:tcPr marL="90170" marR="45085" marT="90170" marB="45085">
                    <a:lnL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 vert="horz" wrap="square" numCol="1"/>
                    <a:lstStyle/>
                    <a:p>
                      <a:pPr marL="0" marR="0" indent="0" algn="ctr">
                        <a:buNone/>
                        <a:defRPr lang="ru-ru" b="1">
                          <a:solidFill>
                            <a:srgbClr val="FFFFFF"/>
                          </a:solidFill>
                          <a:latin typeface="Calibri" pitchFamily="2" charset="-52"/>
                          <a:ea typeface="Calibri" pitchFamily="2" charset="-52"/>
                          <a:cs typeface="Calibri" pitchFamily="2" charset="-52"/>
                        </a:defRPr>
                      </a:pPr>
                      <a:r>
                        <a:rPr lang="en-us"/>
                        <a:t>?</a:t>
                      </a:r>
                    </a:p>
                  </a:txBody>
                  <a:tcPr marL="90170" marR="45085" marT="90170" marB="45085">
                    <a:lnL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 vert="horz" wrap="square" numCol="1"/>
                    <a:lstStyle/>
                    <a:p>
                      <a:pPr marL="0" marR="0" indent="0" algn="ctr">
                        <a:buNone/>
                        <a:defRPr lang="ru-ru" b="1">
                          <a:solidFill>
                            <a:srgbClr val="FFFFFF"/>
                          </a:solidFill>
                          <a:latin typeface="Calibri" pitchFamily="2" charset="-52"/>
                          <a:ea typeface="Calibri" pitchFamily="2" charset="-52"/>
                          <a:cs typeface="Calibri" pitchFamily="2" charset="-52"/>
                        </a:defRPr>
                      </a:pPr>
                      <a:r>
                        <a:rPr lang="en-us"/>
                        <a:t>F</a:t>
                      </a:r>
                    </a:p>
                  </a:txBody>
                  <a:tcPr marL="90170" marR="45085" marT="90170" marB="45085">
                    <a:lnL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smNativeData">
                    <pr:rowheight xmlns="" xmlns:pr="smNativeData" dt="1589351083" type="min" val="293370"/>
                  </a:ext>
                </a:extLst>
              </a:tr>
              <a:tr h="370840">
                <a:tc>
                  <a:txBody>
                    <a:bodyPr vert="horz" wrap="square" numCol="1"/>
                    <a:lstStyle/>
                    <a:p>
                      <a:pPr marL="0" marR="0" indent="0" algn="ctr">
                        <a:buNone/>
                        <a:defRPr lang="ru-ru">
                          <a:solidFill>
                            <a:srgbClr val="000000"/>
                          </a:solidFill>
                          <a:latin typeface="Calibri" pitchFamily="2" charset="-52"/>
                          <a:ea typeface="Calibri" pitchFamily="2" charset="-52"/>
                          <a:cs typeface="Calibri" pitchFamily="2" charset="-52"/>
                        </a:defRPr>
                      </a:pPr>
                      <a:r>
                        <a:rPr lang="en-us"/>
                        <a:t>0</a:t>
                      </a:r>
                    </a:p>
                  </a:txBody>
                  <a:tcPr marL="90170" marR="45085" marT="90170" marB="45085">
                    <a:lnL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  <a:tc>
                  <a:txBody>
                    <a:bodyPr vert="horz" wrap="square" numCol="1"/>
                    <a:lstStyle/>
                    <a:p>
                      <a:pPr marL="0" marR="0" indent="0" algn="ctr">
                        <a:buNone/>
                        <a:defRPr lang="ru-ru">
                          <a:solidFill>
                            <a:srgbClr val="000000"/>
                          </a:solidFill>
                          <a:latin typeface="Calibri" pitchFamily="2" charset="-52"/>
                          <a:ea typeface="Calibri" pitchFamily="2" charset="-52"/>
                          <a:cs typeface="Calibri" pitchFamily="2" charset="-52"/>
                        </a:defRPr>
                      </a:pPr>
                      <a:r>
                        <a:rPr lang="en-us"/>
                        <a:t>1</a:t>
                      </a:r>
                    </a:p>
                  </a:txBody>
                  <a:tcPr marL="90170" marR="45085" marT="90170" marB="45085">
                    <a:lnL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  <a:tc>
                  <a:txBody>
                    <a:bodyPr vert="horz" wrap="square" numCol="1"/>
                    <a:lstStyle/>
                    <a:p>
                      <a:pPr marL="0" marR="0" indent="0" algn="ctr">
                        <a:buNone/>
                        <a:defRPr lang="ru-ru">
                          <a:solidFill>
                            <a:srgbClr val="000000"/>
                          </a:solidFill>
                          <a:latin typeface="Calibri" pitchFamily="2" charset="-52"/>
                          <a:ea typeface="Calibri" pitchFamily="2" charset="-52"/>
                          <a:cs typeface="Calibri" pitchFamily="2" charset="-52"/>
                        </a:defRPr>
                      </a:pPr>
                      <a:r>
                        <a:rPr lang="en-us"/>
                        <a:t>1</a:t>
                      </a:r>
                    </a:p>
                  </a:txBody>
                  <a:tcPr marL="90170" marR="45085" marT="90170" marB="45085">
                    <a:lnL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  <a:tc>
                  <a:txBody>
                    <a:bodyPr vert="horz" wrap="square" numCol="1"/>
                    <a:lstStyle/>
                    <a:p>
                      <a:pPr marL="0" marR="0" indent="0" algn="ctr">
                        <a:buNone/>
                        <a:defRPr lang="ru-ru">
                          <a:solidFill>
                            <a:srgbClr val="000000"/>
                          </a:solidFill>
                          <a:latin typeface="Calibri" pitchFamily="2" charset="-52"/>
                          <a:ea typeface="Calibri" pitchFamily="2" charset="-52"/>
                          <a:cs typeface="Calibri" pitchFamily="2" charset="-52"/>
                        </a:defRPr>
                      </a:pPr>
                      <a:r>
                        <a:rPr lang="en-us"/>
                        <a:t>0</a:t>
                      </a:r>
                    </a:p>
                  </a:txBody>
                  <a:tcPr marL="90170" marR="45085" marT="90170" marB="45085">
                    <a:lnL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  <a:tc>
                  <a:txBody>
                    <a:bodyPr vert="horz" wrap="square" numCol="1"/>
                    <a:lstStyle/>
                    <a:p>
                      <a:pPr marL="0" marR="0" indent="0" algn="ctr">
                        <a:buNone/>
                        <a:defRPr lang="ru-ru">
                          <a:solidFill>
                            <a:srgbClr val="000000"/>
                          </a:solidFill>
                          <a:latin typeface="Calibri" pitchFamily="2" charset="-52"/>
                          <a:ea typeface="Calibri" pitchFamily="2" charset="-52"/>
                          <a:cs typeface="Calibri" pitchFamily="2" charset="-52"/>
                        </a:defRPr>
                      </a:pPr>
                      <a:r>
                        <a:rPr lang="en-us"/>
                        <a:t>0</a:t>
                      </a:r>
                    </a:p>
                  </a:txBody>
                  <a:tcPr marL="90170" marR="45085" marT="90170" marB="45085">
                    <a:lnL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  <a:extLst>
                  <a:ext uri="smNativeData">
                    <pr:rowheight xmlns="" xmlns:pr="smNativeData" dt="1589351083" type="min" val="370840"/>
                  </a:ext>
                </a:extLst>
              </a:tr>
              <a:tr h="370840">
                <a:tc>
                  <a:txBody>
                    <a:bodyPr vert="horz" wrap="square" numCol="1"/>
                    <a:lstStyle/>
                    <a:p>
                      <a:pPr marL="0" marR="0" indent="0" algn="ctr">
                        <a:buNone/>
                        <a:defRPr lang="ru-ru">
                          <a:solidFill>
                            <a:srgbClr val="000000"/>
                          </a:solidFill>
                          <a:latin typeface="Calibri" pitchFamily="2" charset="-52"/>
                          <a:ea typeface="Calibri" pitchFamily="2" charset="-52"/>
                          <a:cs typeface="Calibri" pitchFamily="2" charset="-52"/>
                        </a:defRPr>
                      </a:pPr>
                      <a:r>
                        <a:rPr lang="en-us"/>
                        <a:t>0</a:t>
                      </a:r>
                    </a:p>
                  </a:txBody>
                  <a:tcPr marL="90170" marR="45085" marT="90170" marB="45085">
                    <a:lnL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 vert="horz" wrap="square" numCol="1"/>
                    <a:lstStyle/>
                    <a:p>
                      <a:pPr marL="0" marR="0" indent="0" algn="ctr">
                        <a:buNone/>
                        <a:defRPr lang="ru-ru">
                          <a:solidFill>
                            <a:srgbClr val="000000"/>
                          </a:solidFill>
                          <a:latin typeface="Calibri" pitchFamily="2" charset="-52"/>
                          <a:ea typeface="Calibri" pitchFamily="2" charset="-52"/>
                          <a:cs typeface="Calibri" pitchFamily="2" charset="-52"/>
                        </a:defRPr>
                      </a:pPr>
                      <a:r>
                        <a:rPr lang="en-us"/>
                        <a:t>1</a:t>
                      </a:r>
                    </a:p>
                  </a:txBody>
                  <a:tcPr marL="90170" marR="45085" marT="90170" marB="45085">
                    <a:lnL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 vert="horz" wrap="square" numCol="1"/>
                    <a:lstStyle/>
                    <a:p>
                      <a:pPr marL="0" marR="0" indent="0" algn="ctr">
                        <a:buNone/>
                        <a:defRPr lang="ru-ru">
                          <a:solidFill>
                            <a:srgbClr val="000000"/>
                          </a:solidFill>
                          <a:latin typeface="Calibri" pitchFamily="2" charset="-52"/>
                          <a:ea typeface="Calibri" pitchFamily="2" charset="-52"/>
                          <a:cs typeface="Calibri" pitchFamily="2" charset="-52"/>
                        </a:defRPr>
                      </a:pPr>
                      <a:r>
                        <a:rPr lang="en-us"/>
                        <a:t>1</a:t>
                      </a:r>
                    </a:p>
                  </a:txBody>
                  <a:tcPr marL="90170" marR="45085" marT="90170" marB="45085">
                    <a:lnL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 vert="horz" wrap="square" numCol="1"/>
                    <a:lstStyle/>
                    <a:p>
                      <a:pPr marL="0" marR="0" indent="0" algn="ctr">
                        <a:buNone/>
                        <a:defRPr lang="ru-ru">
                          <a:solidFill>
                            <a:srgbClr val="000000"/>
                          </a:solidFill>
                          <a:latin typeface="Calibri" pitchFamily="2" charset="-52"/>
                          <a:ea typeface="Calibri" pitchFamily="2" charset="-52"/>
                          <a:cs typeface="Calibri" pitchFamily="2" charset="-52"/>
                        </a:defRPr>
                      </a:pPr>
                      <a:r>
                        <a:rPr lang="en-us"/>
                        <a:t>1</a:t>
                      </a:r>
                    </a:p>
                  </a:txBody>
                  <a:tcPr marL="90170" marR="45085" marT="90170" marB="45085">
                    <a:lnL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 vert="horz" wrap="square" numCol="1"/>
                    <a:lstStyle/>
                    <a:p>
                      <a:pPr marL="0" marR="0" indent="0" algn="ctr">
                        <a:buNone/>
                        <a:defRPr lang="ru-ru">
                          <a:solidFill>
                            <a:srgbClr val="000000"/>
                          </a:solidFill>
                          <a:latin typeface="Calibri" pitchFamily="2" charset="-52"/>
                          <a:ea typeface="Calibri" pitchFamily="2" charset="-52"/>
                          <a:cs typeface="Calibri" pitchFamily="2" charset="-52"/>
                        </a:defRPr>
                      </a:pPr>
                      <a:r>
                        <a:rPr lang="en-us"/>
                        <a:t>0</a:t>
                      </a:r>
                    </a:p>
                  </a:txBody>
                  <a:tcPr marL="90170" marR="45085" marT="90170" marB="45085">
                    <a:lnL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  <a:extLst>
                  <a:ext uri="smNativeData">
                    <pr:rowheight xmlns="" xmlns:pr="smNativeData" dt="1589351083" type="min" val="370840"/>
                  </a:ext>
                </a:extLst>
              </a:tr>
              <a:tr h="370840">
                <a:tc>
                  <a:txBody>
                    <a:bodyPr vert="horz" wrap="square" numCol="1"/>
                    <a:lstStyle/>
                    <a:p>
                      <a:pPr marL="0" marR="0" indent="0" algn="ctr">
                        <a:buNone/>
                        <a:defRPr lang="ru-ru">
                          <a:solidFill>
                            <a:srgbClr val="000000"/>
                          </a:solidFill>
                          <a:latin typeface="Calibri" pitchFamily="2" charset="-52"/>
                          <a:ea typeface="Calibri" pitchFamily="2" charset="-52"/>
                          <a:cs typeface="Calibri" pitchFamily="2" charset="-52"/>
                        </a:defRPr>
                      </a:pPr>
                      <a:r>
                        <a:rPr lang="en-us"/>
                        <a:t>1</a:t>
                      </a:r>
                    </a:p>
                  </a:txBody>
                  <a:tcPr marL="90170" marR="45085" marT="90170" marB="45085">
                    <a:lnL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  <a:tc>
                  <a:txBody>
                    <a:bodyPr vert="horz" wrap="square" numCol="1"/>
                    <a:lstStyle/>
                    <a:p>
                      <a:pPr marL="0" marR="0" indent="0" algn="ctr">
                        <a:buNone/>
                        <a:defRPr lang="ru-ru">
                          <a:solidFill>
                            <a:srgbClr val="000000"/>
                          </a:solidFill>
                          <a:latin typeface="Calibri" pitchFamily="2" charset="-52"/>
                          <a:ea typeface="Calibri" pitchFamily="2" charset="-52"/>
                          <a:cs typeface="Calibri" pitchFamily="2" charset="-52"/>
                        </a:defRPr>
                      </a:pPr>
                      <a:r>
                        <a:rPr lang="en-us"/>
                        <a:t>0</a:t>
                      </a:r>
                    </a:p>
                  </a:txBody>
                  <a:tcPr marL="90170" marR="45085" marT="90170" marB="45085">
                    <a:lnL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  <a:tc>
                  <a:txBody>
                    <a:bodyPr vert="horz" wrap="square" numCol="1"/>
                    <a:lstStyle/>
                    <a:p>
                      <a:pPr marL="0" marR="0" indent="0" algn="ctr">
                        <a:buNone/>
                        <a:defRPr lang="ru-ru">
                          <a:solidFill>
                            <a:srgbClr val="000000"/>
                          </a:solidFill>
                          <a:latin typeface="Calibri" pitchFamily="2" charset="-52"/>
                          <a:ea typeface="Calibri" pitchFamily="2" charset="-52"/>
                          <a:cs typeface="Calibri" pitchFamily="2" charset="-52"/>
                        </a:defRPr>
                      </a:pPr>
                      <a:r>
                        <a:rPr lang="en-us"/>
                        <a:t>0</a:t>
                      </a:r>
                    </a:p>
                  </a:txBody>
                  <a:tcPr marL="90170" marR="45085" marT="90170" marB="45085">
                    <a:lnL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  <a:tc>
                  <a:txBody>
                    <a:bodyPr vert="horz" wrap="square" numCol="1"/>
                    <a:lstStyle/>
                    <a:p>
                      <a:pPr marL="0" marR="0" indent="0" algn="ctr">
                        <a:buNone/>
                        <a:defRPr lang="ru-ru">
                          <a:solidFill>
                            <a:srgbClr val="000000"/>
                          </a:solidFill>
                          <a:latin typeface="Calibri" pitchFamily="2" charset="-52"/>
                          <a:ea typeface="Calibri" pitchFamily="2" charset="-52"/>
                          <a:cs typeface="Calibri" pitchFamily="2" charset="-52"/>
                        </a:defRPr>
                      </a:pPr>
                      <a:r>
                        <a:rPr lang="en-us"/>
                        <a:t>0</a:t>
                      </a:r>
                    </a:p>
                  </a:txBody>
                  <a:tcPr marL="90170" marR="45085" marT="90170" marB="45085">
                    <a:lnL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  <a:tc>
                  <a:txBody>
                    <a:bodyPr vert="horz" wrap="square" numCol="1"/>
                    <a:lstStyle/>
                    <a:p>
                      <a:pPr marL="0" marR="0" indent="0" algn="ctr">
                        <a:buNone/>
                        <a:defRPr lang="ru-ru">
                          <a:solidFill>
                            <a:srgbClr val="000000"/>
                          </a:solidFill>
                          <a:latin typeface="Calibri" pitchFamily="2" charset="-52"/>
                          <a:ea typeface="Calibri" pitchFamily="2" charset="-52"/>
                          <a:cs typeface="Calibri" pitchFamily="2" charset="-52"/>
                        </a:defRPr>
                      </a:pPr>
                      <a:r>
                        <a:rPr lang="en-us"/>
                        <a:t>0</a:t>
                      </a:r>
                    </a:p>
                  </a:txBody>
                  <a:tcPr marL="90170" marR="45085" marT="90170" marB="45085">
                    <a:lnL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  <a:extLst>
                  <a:ext uri="smNativeData">
                    <pr:rowheight xmlns="" xmlns:pr="smNativeData" dt="1589351083" type="min" val="370840"/>
                  </a:ext>
                </a:extLst>
              </a:tr>
              <a:tr h="370840">
                <a:tc>
                  <a:txBody>
                    <a:bodyPr vert="horz" wrap="square" numCol="1"/>
                    <a:lstStyle/>
                    <a:p>
                      <a:pPr marL="0" marR="0" indent="0" algn="ctr">
                        <a:buNone/>
                        <a:defRPr lang="ru-ru">
                          <a:solidFill>
                            <a:srgbClr val="000000"/>
                          </a:solidFill>
                          <a:latin typeface="Calibri" pitchFamily="2" charset="-52"/>
                          <a:ea typeface="Calibri" pitchFamily="2" charset="-52"/>
                          <a:cs typeface="Calibri" pitchFamily="2" charset="-52"/>
                        </a:defRPr>
                      </a:pPr>
                      <a:r>
                        <a:rPr lang="en-us"/>
                        <a:t>1</a:t>
                      </a:r>
                    </a:p>
                  </a:txBody>
                  <a:tcPr marL="90170" marR="45085" marT="90170" marB="45085">
                    <a:lnL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 vert="horz" wrap="square" numCol="1"/>
                    <a:lstStyle/>
                    <a:p>
                      <a:pPr marL="0" marR="0" indent="0" algn="ctr">
                        <a:buNone/>
                        <a:defRPr lang="ru-ru">
                          <a:solidFill>
                            <a:srgbClr val="000000"/>
                          </a:solidFill>
                          <a:latin typeface="Calibri" pitchFamily="2" charset="-52"/>
                          <a:ea typeface="Calibri" pitchFamily="2" charset="-52"/>
                          <a:cs typeface="Calibri" pitchFamily="2" charset="-52"/>
                        </a:defRPr>
                      </a:pPr>
                      <a:r>
                        <a:rPr lang="en-us"/>
                        <a:t>1</a:t>
                      </a:r>
                    </a:p>
                  </a:txBody>
                  <a:tcPr marL="90170" marR="45085" marT="90170" marB="45085">
                    <a:lnL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 vert="horz" wrap="square" numCol="1"/>
                    <a:lstStyle/>
                    <a:p>
                      <a:pPr marL="0" marR="0" indent="0" algn="ctr">
                        <a:buNone/>
                        <a:defRPr lang="ru-ru">
                          <a:solidFill>
                            <a:srgbClr val="000000"/>
                          </a:solidFill>
                          <a:latin typeface="Calibri" pitchFamily="2" charset="-52"/>
                          <a:ea typeface="Calibri" pitchFamily="2" charset="-52"/>
                          <a:cs typeface="Calibri" pitchFamily="2" charset="-52"/>
                        </a:defRPr>
                      </a:pPr>
                      <a:r>
                        <a:rPr lang="en-us"/>
                        <a:t>0</a:t>
                      </a:r>
                    </a:p>
                  </a:txBody>
                  <a:tcPr marL="90170" marR="45085" marT="90170" marB="45085">
                    <a:lnL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 vert="horz" wrap="square" numCol="1"/>
                    <a:lstStyle/>
                    <a:p>
                      <a:pPr marL="0" marR="0" indent="0" algn="ctr">
                        <a:buNone/>
                        <a:defRPr lang="ru-ru">
                          <a:solidFill>
                            <a:srgbClr val="000000"/>
                          </a:solidFill>
                          <a:latin typeface="Calibri" pitchFamily="2" charset="-52"/>
                          <a:ea typeface="Calibri" pitchFamily="2" charset="-52"/>
                          <a:cs typeface="Calibri" pitchFamily="2" charset="-52"/>
                        </a:defRPr>
                      </a:pPr>
                      <a:r>
                        <a:rPr lang="en-us"/>
                        <a:t>0</a:t>
                      </a:r>
                    </a:p>
                  </a:txBody>
                  <a:tcPr marL="90170" marR="45085" marT="90170" marB="45085">
                    <a:lnL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 vert="horz" wrap="square" numCol="1"/>
                    <a:lstStyle/>
                    <a:p>
                      <a:pPr marL="0" marR="0" indent="0" algn="ctr">
                        <a:buNone/>
                        <a:defRPr lang="ru-ru">
                          <a:solidFill>
                            <a:srgbClr val="000000"/>
                          </a:solidFill>
                          <a:latin typeface="Calibri" pitchFamily="2" charset="-52"/>
                          <a:ea typeface="Calibri" pitchFamily="2" charset="-52"/>
                          <a:cs typeface="Calibri" pitchFamily="2" charset="-52"/>
                        </a:defRPr>
                      </a:pPr>
                      <a:r>
                        <a:rPr lang="en-us"/>
                        <a:t>0</a:t>
                      </a:r>
                    </a:p>
                  </a:txBody>
                  <a:tcPr marL="90170" marR="45085" marT="90170" marB="45085">
                    <a:lnL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  <a:extLst>
                  <a:ext uri="smNativeData">
                    <pr:rowheight xmlns="" xmlns:pr="smNativeData" dt="1589351083" type="min" val="370840"/>
                  </a:ext>
                </a:extLst>
              </a:tr>
            </a:tbl>
          </a:graphicData>
        </a:graphic>
      </p:graphicFrame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Box 9"/>
              <p:cNvSpPr>
                <a:extLst>
                  <a:ext uri="smNativeData">
                    <pr:smNativeData xmlns:pr="smNativeData" val="SMDATA_13_q5K7XhMAAAAlAAAAZAAAAC0AAAAAkAAAAEgAAACQAAAASAAAAAAAAAAA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AA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MIAwgAMAAAAEAAAAAAAAAAAAAAAAAAAAAAAAAAeAAAAaAAAAAAAAACd////AAAAAAAAAADg/v//ECcAABAnAAAAAAAAAAAAAAAAAAAAAAAAAAAAAAAAAAAAAAAAAAAAABQAAAAAAAAAwMD/AAAAAABkAAAAMgAAAAAAAABkAAAAAAAAAH9/fwAKAAAAHwAAAFQAAAAAAAAFAAAAAQAAAAAAAAAAAAAAAAAAAAAAAAAAAAAAAAAAAAAAAAAAAAAAAH9/fwDn5uYDzMzMAMDA/wB/f38AAAAAAAAAAAAAAAAAAAAAAAAAAAAhAAAAGAAAABQAAADoJAAApwAAAKpKAAC+CQAAEAAAACYAAAAIAAAA//////////8="/>
                  </a:ext>
                </a:extLst>
              </p:cNvSpPr>
              <p:nvPr/>
            </p:nvSpPr>
            <p:spPr>
              <a:xfrm>
                <a:off x="5999480" y="106045"/>
                <a:ext cx="6137910" cy="1477645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 wrap="square" rtlCol="0">
                <a:spAutoFit/>
              </a:bodyPr>
              <a:lstStyle/>
              <a:p>
                <a:pPr algn="just">
                  <a:lnSpc>
                    <a:spcPct val="150000"/>
                  </a:lnSpc>
                </a:pPr>
                <a:r>
                  <a:rPr lang="ru-RU" sz="2000" b="1" i="1" dirty="0" smtClean="0"/>
                  <a:t>Решение</a:t>
                </a:r>
                <a:r>
                  <a:rPr lang="en-US" sz="2000" b="1" i="1" dirty="0" smtClean="0"/>
                  <a:t>:</a:t>
                </a:r>
                <a:endParaRPr lang="ru-RU" sz="2000" b="1" i="1" dirty="0" smtClean="0"/>
              </a:p>
              <a:p>
                <a:pPr marL="457200" indent="-457200" algn="just">
                  <a:lnSpc>
                    <a:spcPct val="150000"/>
                  </a:lnSpc>
                  <a:buAutoNum type="arabicPeriod"/>
                </a:pPr>
                <a14:m>
                  <m:oMath xmlns:m="http://schemas.openxmlformats.org/officeDocument/2006/math">
                    <m:r>
                      <a:rPr lang="en-US" sz="2000" b="0" i="1" dirty="0" smtClean="0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𝐹</m:t>
                    </m:r>
                    <m:d>
                      <m:dPr>
                        <m:ctrlPr>
                          <a:rPr lang="en-US" sz="2000" b="0" i="1" dirty="0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dPr>
                      <m:e>
                        <m:r>
                          <a:rPr lang="en-US" sz="2000" b="0" i="1" dirty="0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𝑥</m:t>
                        </m:r>
                        <m:r>
                          <a:rPr lang="en-US" sz="2000" b="0" i="1" dirty="0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,</m:t>
                        </m:r>
                        <m:r>
                          <a:rPr lang="en-US" sz="2000" b="0" i="1" dirty="0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𝑦</m:t>
                        </m:r>
                        <m:r>
                          <a:rPr lang="en-US" sz="2000" b="0" i="1" dirty="0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,</m:t>
                        </m:r>
                        <m:r>
                          <a:rPr lang="en-US" sz="2000" b="0" i="1" dirty="0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𝑧</m:t>
                        </m:r>
                        <m:r>
                          <a:rPr lang="en-US" sz="2000" b="0" i="1" dirty="0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,</m:t>
                        </m:r>
                        <m:r>
                          <a:rPr lang="en-US" sz="2000" b="0" i="1" dirty="0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𝑤</m:t>
                        </m:r>
                      </m:e>
                    </m:d>
                    <m:r>
                      <a:rPr lang="en-US" sz="2000" b="0" i="1" dirty="0" smtClean="0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=</m:t>
                    </m:r>
                    <m:r>
                      <a:rPr lang="en-US" sz="2000" b="0" i="1" dirty="0" smtClean="0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𝐴</m:t>
                    </m:r>
                    <m:r>
                      <a:rPr lang="en-US" sz="2000" i="1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</m:t>
                    </m:r>
                    <m:r>
                      <a:rPr lang="en-US" sz="2000" b="0" i="1" dirty="0" smtClean="0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𝐵</m:t>
                    </m:r>
                    <m:r>
                      <a:rPr lang="en-US" sz="2000" b="0" i="1" dirty="0" smtClean="0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=0</m:t>
                    </m:r>
                  </m:oMath>
                </a14:m>
                <a:r>
                  <a:rPr lang="en-US" sz="2000" b="0" dirty="0" smtClean="0">
                    <a:sym typeface="Symbol" panose="05050102010706020507" pitchFamily="18" charset="2"/>
                  </a:rPr>
                  <a:t> </a:t>
                </a:r>
                <a:r>
                  <a:rPr lang="en-US" sz="2000" dirty="0" smtClean="0">
                    <a:sym typeface="Wingdings" panose="05000000000000000000" pitchFamily="2" charset="2"/>
                  </a:rPr>
                  <a:t>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𝐴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=0 или 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𝐵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=0</m:t>
                    </m:r>
                  </m:oMath>
                </a14:m>
                <a:endParaRPr lang="ru-RU" sz="2000" b="0" dirty="0" smtClean="0">
                  <a:sym typeface="Wingdings" panose="05000000000000000000" pitchFamily="2" charset="2"/>
                </a:endParaRPr>
              </a:p>
              <a:p>
                <a:pPr lvl="2" algn="just">
                  <a:lnSpc>
                    <a:spcPct val="150000"/>
                  </a:lnSpc>
                </a:pP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𝐴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=</m:t>
                    </m:r>
                    <m:acc>
                      <m:accPr>
                        <m:chr m:val="̅"/>
                        <m:ctrlPr>
                          <a:rPr lang="en-US" sz="2000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accPr>
                      <m:e>
                        <m:r>
                          <a:rPr lang="en-US" sz="2000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𝑥</m:t>
                        </m:r>
                      </m:e>
                    </m:acc>
                    <m:r>
                      <a:rPr lang="en-US" sz="2000" i="1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</m:t>
                    </m:r>
                    <m:r>
                      <a:rPr lang="en-US" sz="2000" i="1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𝑦</m:t>
                    </m:r>
                    <m:r>
                      <a:rPr lang="en-US" sz="2000" i="1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</m:t>
                    </m:r>
                    <m:r>
                      <a:rPr lang="en-US" sz="2000" i="1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𝑧</m:t>
                    </m:r>
                  </m:oMath>
                </a14:m>
                <a:r>
                  <a:rPr lang="en-US" sz="2000" b="0" dirty="0" smtClean="0">
                    <a:sym typeface="Symbol" panose="05050102010706020507" pitchFamily="18" charset="2"/>
                  </a:rPr>
                  <a:t>, </a:t>
                </a:r>
                <a14:m>
                  <m:oMath xmlns:m="http://schemas.openxmlformats.org/officeDocument/2006/math">
                    <m:r>
                      <a:rPr lang="en-US" sz="2000" b="0" i="0" smtClean="0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     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𝐵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=</m:t>
                    </m:r>
                    <m:r>
                      <a:rPr lang="en-US" sz="2000" i="1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𝑥</m:t>
                    </m:r>
                    <m:r>
                      <a:rPr lang="en-US" sz="2000" i="1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</m:t>
                    </m:r>
                    <m:acc>
                      <m:accPr>
                        <m:chr m:val="̅"/>
                        <m:ctrlPr>
                          <a:rPr lang="en-US" sz="2000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accPr>
                      <m:e>
                        <m:r>
                          <a:rPr lang="en-US" sz="2000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𝑧</m:t>
                        </m:r>
                      </m:e>
                    </m:acc>
                    <m:r>
                      <a:rPr lang="en-US" sz="2000" i="1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</m:t>
                    </m:r>
                    <m:acc>
                      <m:accPr>
                        <m:chr m:val="̅"/>
                        <m:ctrlPr>
                          <a:rPr lang="en-US" sz="2000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accPr>
                      <m:e>
                        <m:r>
                          <a:rPr lang="en-US" sz="2000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𝑤</m:t>
                        </m:r>
                      </m:e>
                    </m:acc>
                  </m:oMath>
                </a14:m>
                <a:endParaRPr lang="en-US" sz="2000" b="1" i="1" dirty="0" smtClean="0"/>
              </a:p>
            </p:txBody>
          </p:sp>
        </mc:Choice>
        <mc:Fallback>
          <p:sp>
            <p:nvSpPr>
              <p:cNvPr id="8" name="TextBox 9"/>
              <p:cNvSpPr>
                <a:spLocks noRot="1" noChangeAspect="1" noMove="1" noResize="1" noEditPoints="1" noAdjustHandles="1" noChangeArrowheads="1" noChangeShapeType="1" noTextEdit="1"/>
                <a:extLst>
                  <a:ext uri="smNativeData">
                    <pr:smNativeData xmlns:pr="smNativeData" val="SMDATA_13_q5K7XhMAAAAlAAAAZAAAAK8AAAAAkAAAAEgAAACQAAAASAAAAAAAAAAAAAAAAAAAAAEAAABQAAAAAAAAAAAA4D8AAAAAAADgPwAAAAAAAOA/AAAAAAAA4D8AAAAAAADgPwAAAAAAAOA/AAAAAAAA4D8AAAAAAADgPwAAAAAAAOA/AAAAAAAA4D8CAAAAjAAAAAEAAAACAAAAW5vVDP///wgAAAAAAAAAAJFQLoqjsy5Kskt58AnO+GkBAAAAZAAAAAEAAABAAAAAAAAAAAAAAAAAAAAAAAAAAAAAAAAAAAAAAAAAAAAAAAAAAAAAAAAAAAAAAAAAAAAAAAAAAAAAAAAAAAAAAAAAAAAAAAAAAAAAAAAAAAAAAAAAAAAAFAAAADwAAAAAAAAAAAAAAAAAAAAA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MIAwgAMAAAAEAAAAAAAAAAAAAAAAAAAAAAAAAAeAAAAaAAAAAAAAACd////AAAAAAAAAADg/v//ECcAABAnAAAAAAAAAAAAAAAAAAAAAAAAAAAAAAAAAAAAAAAAAAAAABQAAAAAAAAAwMD/AAAAAABkAAAAMgAAAAAAAABkAAAAAAAAAH9/fwAKAAAAHwAAAFQAAABbm9UF////AQAAAAAAAAAAAAAAAAAAAAAAAAAAAAAAAAAAAAAAAAAAAAAAAH9/fwDn5uYDzMzMAMDA/wB/f38AAAAAAAAAAAAAAAAAAAAAAAAAAAAhAAAAGAAAABQAAADoJAAApwAAAKpKAAC+CQAAEAAAACYAAAAIAAAA//////////8="/>
                  </a:ext>
                </a:extLst>
              </p:cNvSpPr>
              <p:nvPr/>
            </p:nvSpPr>
            <p:spPr>
              <a:xfrm>
                <a:off x="5999480" y="106045"/>
                <a:ext cx="6137910" cy="1477645"/>
              </a:xfrm>
              <a:prstGeom prst="rect">
                <a:avLst/>
              </a:prstGeom>
              <a:blipFill>
                <a:blip r:embed="rId3"/>
                <a:srcRect/>
                <a:stretch>
                  <a:fillRect l="-990" t="0" r="0" b="-2880"/>
                </a:stretch>
              </a:blipFill>
              <a:ln>
                <a:noFill/>
              </a:ln>
              <a:effectLst/>
            </p:spPr>
          </p:sp>
        </mc:Fallback>
      </mc:AlternateContent>
      <p:graphicFrame>
        <p:nvGraphicFramePr>
          <p:cNvPr id="9" name=""/>
          <p:cNvGraphicFramePr>
            <a:graphicFrameLocks noGrp="1"/>
          </p:cNvGraphicFramePr>
          <p:nvPr/>
        </p:nvGraphicFramePr>
        <p:xfrm>
          <a:off x="6774180" y="1605280"/>
          <a:ext cx="1877695" cy="3420110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375285"/>
                <a:gridCol w="375285"/>
                <a:gridCol w="375285"/>
                <a:gridCol w="375285"/>
                <a:gridCol w="375285"/>
              </a:tblGrid>
              <a:tr h="370840">
                <a:tc>
                  <a:txBody>
                    <a:bodyPr vert="horz" wrap="square" numCol="1"/>
                    <a:lstStyle/>
                    <a:p>
                      <a:pPr marL="0" marR="0" indent="0" algn="ctr">
                        <a:buNone/>
                        <a:defRPr lang="ru-ru" b="1">
                          <a:solidFill>
                            <a:srgbClr val="FFFFFF"/>
                          </a:solidFill>
                          <a:latin typeface="Calibri" pitchFamily="2" charset="-52"/>
                          <a:ea typeface="Calibri" pitchFamily="2" charset="-52"/>
                          <a:cs typeface="Calibri" pitchFamily="2" charset="-52"/>
                        </a:defRPr>
                      </a:pPr>
                      <a:r>
                        <a:rPr lang="en-us" i="1">
                          <a:latin typeface="Cambria Math" pitchFamily="1" charset="-52"/>
                          <a:ea typeface="Calibri" pitchFamily="2" charset="-52"/>
                          <a:cs typeface="Calibri" pitchFamily="2" charset="-52"/>
                        </a:rPr>
                        <a:t>x</a:t>
                      </a:r>
                      <a:endParaRPr lang="ru-ru" i="1">
                        <a:latin typeface="Cambria Math" pitchFamily="1" charset="-52"/>
                        <a:ea typeface="Calibri" pitchFamily="2" charset="-52"/>
                        <a:cs typeface="Calibri" pitchFamily="2" charset="-52"/>
                      </a:endParaRPr>
                    </a:p>
                  </a:txBody>
                  <a:tcPr marL="90170" marR="45085" marT="90170" marB="45085">
                    <a:lnL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 vert="horz" wrap="square" numCol="1"/>
                    <a:lstStyle/>
                    <a:p>
                      <a:pPr marL="0" marR="0" indent="0" algn="ctr">
                        <a:buNone/>
                        <a:defRPr lang="ru-ru" b="1">
                          <a:solidFill>
                            <a:srgbClr val="FFFFFF"/>
                          </a:solidFill>
                          <a:latin typeface="Calibri" pitchFamily="2" charset="-52"/>
                          <a:ea typeface="Calibri" pitchFamily="2" charset="-52"/>
                          <a:cs typeface="Calibri" pitchFamily="2" charset="-52"/>
                        </a:defRPr>
                      </a:pPr>
                      <a:r>
                        <a:rPr lang="en-us" i="1">
                          <a:latin typeface="Cambria Math" pitchFamily="1" charset="-52"/>
                          <a:ea typeface="Calibri" pitchFamily="2" charset="-52"/>
                          <a:cs typeface="Calibri" pitchFamily="2" charset="-52"/>
                        </a:rPr>
                        <a:t>y</a:t>
                      </a:r>
                      <a:endParaRPr lang="ru-ru" i="1">
                        <a:latin typeface="Cambria Math" pitchFamily="1" charset="-52"/>
                        <a:ea typeface="Calibri" pitchFamily="2" charset="-52"/>
                        <a:cs typeface="Calibri" pitchFamily="2" charset="-52"/>
                      </a:endParaRPr>
                    </a:p>
                  </a:txBody>
                  <a:tcPr marL="90170" marR="45085" marT="90170" marB="45085">
                    <a:lnL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 vert="horz" wrap="square" numCol="1"/>
                    <a:lstStyle/>
                    <a:p>
                      <a:pPr marL="0" marR="0" indent="0" algn="ctr">
                        <a:buNone/>
                        <a:defRPr lang="ru-ru" b="1">
                          <a:solidFill>
                            <a:srgbClr val="FFFFFF"/>
                          </a:solidFill>
                          <a:latin typeface="Calibri" pitchFamily="2" charset="-52"/>
                          <a:ea typeface="Calibri" pitchFamily="2" charset="-52"/>
                          <a:cs typeface="Calibri" pitchFamily="2" charset="-52"/>
                        </a:defRPr>
                      </a:pPr>
                      <a:r>
                        <a:rPr lang="en-us" i="1">
                          <a:latin typeface="Cambria Math" pitchFamily="1" charset="-52"/>
                          <a:ea typeface="Calibri" pitchFamily="2" charset="-52"/>
                          <a:cs typeface="Calibri" pitchFamily="2" charset="-52"/>
                        </a:rPr>
                        <a:t>z</a:t>
                      </a:r>
                      <a:endParaRPr lang="ru-ru" i="1">
                        <a:latin typeface="Cambria Math" pitchFamily="1" charset="-52"/>
                        <a:ea typeface="Calibri" pitchFamily="2" charset="-52"/>
                        <a:cs typeface="Calibri" pitchFamily="2" charset="-52"/>
                      </a:endParaRPr>
                    </a:p>
                  </a:txBody>
                  <a:tcPr marL="90170" marR="45085" marT="90170" marB="45085">
                    <a:lnL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 vert="horz" wrap="square" numCol="1"/>
                    <a:lstStyle/>
                    <a:p>
                      <a:pPr marL="0" marR="0" indent="0" algn="ctr">
                        <a:buNone/>
                        <a:defRPr lang="ru-ru" b="1">
                          <a:solidFill>
                            <a:srgbClr val="FFFFFF"/>
                          </a:solidFill>
                          <a:latin typeface="Calibri" pitchFamily="2" charset="-52"/>
                          <a:ea typeface="Calibri" pitchFamily="2" charset="-52"/>
                          <a:cs typeface="Calibri" pitchFamily="2" charset="-52"/>
                        </a:defRPr>
                      </a:pPr>
                    </a:p>
                  </a:txBody>
                  <a:tcPr marL="90170" marR="45085" marT="90170" marB="45085">
                    <a:lnL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 vert="horz" wrap="square" numCol="1"/>
                    <a:lstStyle/>
                    <a:p>
                      <a:pPr marL="0" marR="0" indent="0" algn="ctr">
                        <a:buNone/>
                        <a:defRPr lang="ru-ru" b="1">
                          <a:solidFill>
                            <a:srgbClr val="FFFFFF"/>
                          </a:solidFill>
                          <a:latin typeface="Calibri" pitchFamily="2" charset="-52"/>
                          <a:ea typeface="Calibri" pitchFamily="2" charset="-52"/>
                          <a:cs typeface="Calibri" pitchFamily="2" charset="-52"/>
                        </a:defRPr>
                      </a:pPr>
                      <a:r>
                        <a:rPr lang="en-us"/>
                        <a:t>A</a:t>
                      </a:r>
                    </a:p>
                  </a:txBody>
                  <a:tcPr marL="90170" marR="45085" marT="90170" marB="45085">
                    <a:lnL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smNativeData">
                    <pr:rowheight xmlns="" xmlns:pr="smNativeData" dt="1589351083" type="min" val="370840"/>
                  </a:ext>
                </a:extLst>
              </a:tr>
              <a:tr h="370840">
                <a:tc>
                  <a:txBody>
                    <a:bodyPr vert="horz" wrap="square" numCol="1"/>
                    <a:lstStyle/>
                    <a:p>
                      <a:pPr marL="0" marR="0" indent="0" algn="ctr">
                        <a:buNone/>
                        <a:defRPr lang="ru-ru">
                          <a:solidFill>
                            <a:srgbClr val="000000"/>
                          </a:solidFill>
                          <a:latin typeface="Calibri" pitchFamily="2" charset="-52"/>
                          <a:ea typeface="Calibri" pitchFamily="2" charset="-52"/>
                          <a:cs typeface="Calibri" pitchFamily="2" charset="-52"/>
                        </a:defRPr>
                      </a:pPr>
                      <a:r>
                        <a:rPr lang="en-us"/>
                        <a:t>0</a:t>
                      </a:r>
                    </a:p>
                  </a:txBody>
                  <a:tcPr marL="90170" marR="45085" marT="90170" marB="45085">
                    <a:lnL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  <a:tc>
                  <a:txBody>
                    <a:bodyPr vert="horz" wrap="square" numCol="1"/>
                    <a:lstStyle/>
                    <a:p>
                      <a:pPr marL="0" marR="0" indent="0" algn="ctr">
                        <a:buNone/>
                        <a:defRPr lang="ru-ru">
                          <a:solidFill>
                            <a:srgbClr val="000000"/>
                          </a:solidFill>
                          <a:latin typeface="Calibri" pitchFamily="2" charset="-52"/>
                          <a:ea typeface="Calibri" pitchFamily="2" charset="-52"/>
                          <a:cs typeface="Calibri" pitchFamily="2" charset="-52"/>
                        </a:defRPr>
                      </a:pPr>
                      <a:r>
                        <a:rPr lang="en-us"/>
                        <a:t>0</a:t>
                      </a:r>
                    </a:p>
                  </a:txBody>
                  <a:tcPr marL="90170" marR="45085" marT="90170" marB="45085">
                    <a:lnL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  <a:tc>
                  <a:txBody>
                    <a:bodyPr vert="horz" wrap="square" numCol="1"/>
                    <a:lstStyle/>
                    <a:p>
                      <a:pPr marL="0" marR="0" indent="0" algn="ctr">
                        <a:buNone/>
                        <a:defRPr lang="ru-ru">
                          <a:solidFill>
                            <a:srgbClr val="000000"/>
                          </a:solidFill>
                          <a:latin typeface="Calibri" pitchFamily="2" charset="-52"/>
                          <a:ea typeface="Calibri" pitchFamily="2" charset="-52"/>
                          <a:cs typeface="Calibri" pitchFamily="2" charset="-52"/>
                        </a:defRPr>
                      </a:pPr>
                      <a:r>
                        <a:rPr lang="en-us"/>
                        <a:t>0</a:t>
                      </a:r>
                    </a:p>
                  </a:txBody>
                  <a:tcPr marL="90170" marR="45085" marT="90170" marB="45085">
                    <a:lnL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  <a:tc>
                  <a:txBody>
                    <a:bodyPr vert="horz" wrap="square" numCol="1"/>
                    <a:lstStyle/>
                    <a:p>
                      <a:pPr marL="0" marR="0" indent="0" algn="ctr">
                        <a:buNone/>
                        <a:defRPr lang="ru-ru">
                          <a:solidFill>
                            <a:srgbClr val="000000"/>
                          </a:solidFill>
                          <a:latin typeface="Calibri" pitchFamily="2" charset="-52"/>
                          <a:ea typeface="Calibri" pitchFamily="2" charset="-52"/>
                          <a:cs typeface="Calibri" pitchFamily="2" charset="-52"/>
                        </a:defRPr>
                      </a:pPr>
                      <a:r>
                        <a:rPr lang="en-us"/>
                        <a:t>1</a:t>
                      </a:r>
                    </a:p>
                  </a:txBody>
                  <a:tcPr marL="90170" marR="45085" marT="90170" marB="45085">
                    <a:lnL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  <a:tc>
                  <a:txBody>
                    <a:bodyPr vert="horz" wrap="square" numCol="1"/>
                    <a:lstStyle/>
                    <a:p>
                      <a:pPr marL="0" marR="0" indent="0" algn="ctr">
                        <a:buNone/>
                        <a:defRPr lang="ru-ru">
                          <a:solidFill>
                            <a:srgbClr val="000000"/>
                          </a:solidFill>
                          <a:latin typeface="Calibri" pitchFamily="2" charset="-52"/>
                          <a:ea typeface="Calibri" pitchFamily="2" charset="-52"/>
                          <a:cs typeface="Calibri" pitchFamily="2" charset="-52"/>
                        </a:defRPr>
                      </a:pPr>
                      <a:r>
                        <a:rPr lang="en-us"/>
                        <a:t>1</a:t>
                      </a:r>
                    </a:p>
                  </a:txBody>
                  <a:tcPr marL="90170" marR="45085" marT="90170" marB="45085">
                    <a:lnL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  <a:extLst>
                  <a:ext uri="smNativeData">
                    <pr:rowheight xmlns="" xmlns:pr="smNativeData" dt="1589351083" type="min" val="370840"/>
                  </a:ext>
                </a:extLst>
              </a:tr>
              <a:tr h="370840">
                <a:tc>
                  <a:txBody>
                    <a:bodyPr vert="horz" wrap="square" numCol="1"/>
                    <a:lstStyle/>
                    <a:p>
                      <a:pPr marL="0" marR="0" indent="0" algn="ctr">
                        <a:buNone/>
                        <a:defRPr lang="ru-ru">
                          <a:solidFill>
                            <a:srgbClr val="000000"/>
                          </a:solidFill>
                          <a:latin typeface="Calibri" pitchFamily="2" charset="-52"/>
                          <a:ea typeface="Calibri" pitchFamily="2" charset="-52"/>
                          <a:cs typeface="Calibri" pitchFamily="2" charset="-52"/>
                        </a:defRPr>
                      </a:pPr>
                      <a:r>
                        <a:rPr lang="en-us"/>
                        <a:t>0</a:t>
                      </a:r>
                    </a:p>
                  </a:txBody>
                  <a:tcPr marL="90170" marR="45085" marT="90170" marB="45085">
                    <a:lnL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 vert="horz" wrap="square" numCol="1"/>
                    <a:lstStyle/>
                    <a:p>
                      <a:pPr marL="0" marR="0" indent="0" algn="ctr">
                        <a:buNone/>
                        <a:defRPr lang="ru-ru">
                          <a:solidFill>
                            <a:srgbClr val="000000"/>
                          </a:solidFill>
                          <a:latin typeface="Calibri" pitchFamily="2" charset="-52"/>
                          <a:ea typeface="Calibri" pitchFamily="2" charset="-52"/>
                          <a:cs typeface="Calibri" pitchFamily="2" charset="-52"/>
                        </a:defRPr>
                      </a:pPr>
                      <a:r>
                        <a:rPr lang="en-us"/>
                        <a:t>0</a:t>
                      </a:r>
                    </a:p>
                  </a:txBody>
                  <a:tcPr marL="90170" marR="45085" marT="90170" marB="45085">
                    <a:lnL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 vert="horz" wrap="square" numCol="1"/>
                    <a:lstStyle/>
                    <a:p>
                      <a:pPr marL="0" marR="0" indent="0" algn="ctr">
                        <a:buNone/>
                        <a:defRPr lang="ru-ru">
                          <a:solidFill>
                            <a:srgbClr val="000000"/>
                          </a:solidFill>
                          <a:latin typeface="Calibri" pitchFamily="2" charset="-52"/>
                          <a:ea typeface="Calibri" pitchFamily="2" charset="-52"/>
                          <a:cs typeface="Calibri" pitchFamily="2" charset="-52"/>
                        </a:defRPr>
                      </a:pPr>
                      <a:r>
                        <a:rPr lang="en-us"/>
                        <a:t>1</a:t>
                      </a:r>
                    </a:p>
                  </a:txBody>
                  <a:tcPr marL="90170" marR="45085" marT="90170" marB="45085">
                    <a:lnL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 vert="horz" wrap="square" numCol="1"/>
                    <a:lstStyle/>
                    <a:p>
                      <a:pPr marL="0" marR="0" indent="0" algn="ctr">
                        <a:buNone/>
                        <a:defRPr lang="ru-ru">
                          <a:solidFill>
                            <a:srgbClr val="000000"/>
                          </a:solidFill>
                          <a:latin typeface="Calibri" pitchFamily="2" charset="-52"/>
                          <a:ea typeface="Calibri" pitchFamily="2" charset="-52"/>
                          <a:cs typeface="Calibri" pitchFamily="2" charset="-52"/>
                        </a:defRPr>
                      </a:pPr>
                      <a:r>
                        <a:rPr lang="en-us"/>
                        <a:t>1</a:t>
                      </a:r>
                    </a:p>
                  </a:txBody>
                  <a:tcPr marL="90170" marR="45085" marT="90170" marB="45085">
                    <a:lnL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 vert="horz" wrap="square" numCol="1"/>
                    <a:lstStyle/>
                    <a:p>
                      <a:pPr marL="0" marR="0" indent="0" algn="ctr">
                        <a:buNone/>
                        <a:defRPr lang="ru-ru">
                          <a:solidFill>
                            <a:srgbClr val="000000"/>
                          </a:solidFill>
                          <a:latin typeface="Calibri" pitchFamily="2" charset="-52"/>
                          <a:ea typeface="Calibri" pitchFamily="2" charset="-52"/>
                          <a:cs typeface="Calibri" pitchFamily="2" charset="-52"/>
                        </a:defRPr>
                      </a:pPr>
                      <a:r>
                        <a:rPr lang="en-us"/>
                        <a:t>1</a:t>
                      </a:r>
                    </a:p>
                  </a:txBody>
                  <a:tcPr marL="90170" marR="45085" marT="90170" marB="45085">
                    <a:lnL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  <a:extLst>
                  <a:ext uri="smNativeData">
                    <pr:rowheight xmlns="" xmlns:pr="smNativeData" dt="1589351083" type="min" val="370840"/>
                  </a:ext>
                </a:extLst>
              </a:tr>
              <a:tr h="370840">
                <a:tc>
                  <a:txBody>
                    <a:bodyPr vert="horz" wrap="square" numCol="1"/>
                    <a:lstStyle/>
                    <a:p>
                      <a:pPr marL="0" marR="0" indent="0" algn="ctr">
                        <a:buNone/>
                        <a:defRPr lang="ru-ru">
                          <a:solidFill>
                            <a:srgbClr val="000000"/>
                          </a:solidFill>
                          <a:latin typeface="Calibri" pitchFamily="2" charset="-52"/>
                          <a:ea typeface="Calibri" pitchFamily="2" charset="-52"/>
                          <a:cs typeface="Calibri" pitchFamily="2" charset="-52"/>
                        </a:defRPr>
                      </a:pPr>
                      <a:r>
                        <a:rPr lang="en-us"/>
                        <a:t>0</a:t>
                      </a:r>
                    </a:p>
                  </a:txBody>
                  <a:tcPr marL="90170" marR="45085" marT="90170" marB="45085">
                    <a:lnL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  <a:tc>
                  <a:txBody>
                    <a:bodyPr vert="horz" wrap="square" numCol="1"/>
                    <a:lstStyle/>
                    <a:p>
                      <a:pPr marL="0" marR="0" indent="0" algn="ctr">
                        <a:buNone/>
                        <a:defRPr lang="ru-ru">
                          <a:solidFill>
                            <a:srgbClr val="000000"/>
                          </a:solidFill>
                          <a:latin typeface="Calibri" pitchFamily="2" charset="-52"/>
                          <a:ea typeface="Calibri" pitchFamily="2" charset="-52"/>
                          <a:cs typeface="Calibri" pitchFamily="2" charset="-52"/>
                        </a:defRPr>
                      </a:pPr>
                      <a:r>
                        <a:rPr lang="en-us"/>
                        <a:t>1</a:t>
                      </a:r>
                    </a:p>
                  </a:txBody>
                  <a:tcPr marL="90170" marR="45085" marT="90170" marB="45085">
                    <a:lnL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  <a:tc>
                  <a:txBody>
                    <a:bodyPr vert="horz" wrap="square" numCol="1"/>
                    <a:lstStyle/>
                    <a:p>
                      <a:pPr marL="0" marR="0" indent="0" algn="ctr">
                        <a:buNone/>
                        <a:defRPr lang="ru-ru">
                          <a:solidFill>
                            <a:srgbClr val="000000"/>
                          </a:solidFill>
                          <a:latin typeface="Calibri" pitchFamily="2" charset="-52"/>
                          <a:ea typeface="Calibri" pitchFamily="2" charset="-52"/>
                          <a:cs typeface="Calibri" pitchFamily="2" charset="-52"/>
                        </a:defRPr>
                      </a:pPr>
                      <a:r>
                        <a:rPr lang="en-us"/>
                        <a:t>0</a:t>
                      </a:r>
                    </a:p>
                  </a:txBody>
                  <a:tcPr marL="90170" marR="45085" marT="90170" marB="45085">
                    <a:lnL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  <a:tc>
                  <a:txBody>
                    <a:bodyPr vert="horz" wrap="square" numCol="1"/>
                    <a:lstStyle/>
                    <a:p>
                      <a:pPr marL="0" marR="0" indent="0" algn="ctr">
                        <a:buNone/>
                        <a:defRPr lang="ru-ru">
                          <a:solidFill>
                            <a:srgbClr val="000000"/>
                          </a:solidFill>
                          <a:latin typeface="Calibri" pitchFamily="2" charset="-52"/>
                          <a:ea typeface="Calibri" pitchFamily="2" charset="-52"/>
                          <a:cs typeface="Calibri" pitchFamily="2" charset="-52"/>
                        </a:defRPr>
                      </a:pPr>
                      <a:r>
                        <a:rPr lang="en-us"/>
                        <a:t>1</a:t>
                      </a:r>
                    </a:p>
                  </a:txBody>
                  <a:tcPr marL="90170" marR="45085" marT="90170" marB="45085">
                    <a:lnL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  <a:tc>
                  <a:txBody>
                    <a:bodyPr vert="horz" wrap="square" numCol="1"/>
                    <a:lstStyle/>
                    <a:p>
                      <a:pPr marL="0" marR="0" indent="0" algn="ctr">
                        <a:buNone/>
                        <a:defRPr lang="ru-ru">
                          <a:solidFill>
                            <a:srgbClr val="000000"/>
                          </a:solidFill>
                          <a:latin typeface="Calibri" pitchFamily="2" charset="-52"/>
                          <a:ea typeface="Calibri" pitchFamily="2" charset="-52"/>
                          <a:cs typeface="Calibri" pitchFamily="2" charset="-52"/>
                        </a:defRPr>
                      </a:pPr>
                      <a:r>
                        <a:rPr lang="en-us"/>
                        <a:t>1</a:t>
                      </a:r>
                    </a:p>
                  </a:txBody>
                  <a:tcPr marL="90170" marR="45085" marT="90170" marB="45085">
                    <a:lnL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  <a:extLst>
                  <a:ext uri="smNativeData">
                    <pr:rowheight xmlns="" xmlns:pr="smNativeData" dt="1589351083" type="min" val="370840"/>
                  </a:ext>
                </a:extLst>
              </a:tr>
              <a:tr h="370840">
                <a:tc>
                  <a:txBody>
                    <a:bodyPr vert="horz" wrap="square" numCol="1"/>
                    <a:lstStyle/>
                    <a:p>
                      <a:pPr marL="0" marR="0" indent="0" algn="ctr">
                        <a:buNone/>
                        <a:defRPr lang="ru-ru">
                          <a:solidFill>
                            <a:srgbClr val="000000"/>
                          </a:solidFill>
                          <a:latin typeface="Calibri" pitchFamily="2" charset="-52"/>
                          <a:ea typeface="Calibri" pitchFamily="2" charset="-52"/>
                          <a:cs typeface="Calibri" pitchFamily="2" charset="-52"/>
                        </a:defRPr>
                      </a:pPr>
                      <a:r>
                        <a:rPr lang="en-us"/>
                        <a:t>0</a:t>
                      </a:r>
                    </a:p>
                  </a:txBody>
                  <a:tcPr marL="90170" marR="45085" marT="90170" marB="45085">
                    <a:lnL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 vert="horz" wrap="square" numCol="1"/>
                    <a:lstStyle/>
                    <a:p>
                      <a:pPr marL="0" marR="0" indent="0" algn="ctr">
                        <a:buNone/>
                        <a:defRPr lang="ru-ru">
                          <a:solidFill>
                            <a:srgbClr val="000000"/>
                          </a:solidFill>
                          <a:latin typeface="Calibri" pitchFamily="2" charset="-52"/>
                          <a:ea typeface="Calibri" pitchFamily="2" charset="-52"/>
                          <a:cs typeface="Calibri" pitchFamily="2" charset="-52"/>
                        </a:defRPr>
                      </a:pPr>
                      <a:r>
                        <a:rPr lang="en-us"/>
                        <a:t>1</a:t>
                      </a:r>
                    </a:p>
                  </a:txBody>
                  <a:tcPr marL="90170" marR="45085" marT="90170" marB="45085">
                    <a:lnL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 vert="horz" wrap="square" numCol="1"/>
                    <a:lstStyle/>
                    <a:p>
                      <a:pPr marL="0" marR="0" indent="0" algn="ctr">
                        <a:buNone/>
                        <a:defRPr lang="ru-ru">
                          <a:solidFill>
                            <a:srgbClr val="000000"/>
                          </a:solidFill>
                          <a:latin typeface="Calibri" pitchFamily="2" charset="-52"/>
                          <a:ea typeface="Calibri" pitchFamily="2" charset="-52"/>
                          <a:cs typeface="Calibri" pitchFamily="2" charset="-52"/>
                        </a:defRPr>
                      </a:pPr>
                      <a:r>
                        <a:rPr lang="en-us"/>
                        <a:t>1</a:t>
                      </a:r>
                    </a:p>
                  </a:txBody>
                  <a:tcPr marL="90170" marR="45085" marT="90170" marB="45085">
                    <a:lnL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 vert="horz" wrap="square" numCol="1"/>
                    <a:lstStyle/>
                    <a:p>
                      <a:pPr marL="0" marR="0" indent="0" algn="ctr">
                        <a:buNone/>
                        <a:defRPr lang="ru-ru">
                          <a:solidFill>
                            <a:srgbClr val="000000"/>
                          </a:solidFill>
                          <a:latin typeface="Calibri" pitchFamily="2" charset="-52"/>
                          <a:ea typeface="Calibri" pitchFamily="2" charset="-52"/>
                          <a:cs typeface="Calibri" pitchFamily="2" charset="-52"/>
                        </a:defRPr>
                      </a:pPr>
                      <a:r>
                        <a:rPr lang="en-us"/>
                        <a:t>1</a:t>
                      </a:r>
                    </a:p>
                  </a:txBody>
                  <a:tcPr marL="90170" marR="45085" marT="90170" marB="45085">
                    <a:lnL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 vert="horz" wrap="square" numCol="1"/>
                    <a:lstStyle/>
                    <a:p>
                      <a:pPr marL="0" marR="0" indent="0" algn="ctr">
                        <a:buNone/>
                        <a:defRPr lang="ru-ru">
                          <a:solidFill>
                            <a:srgbClr val="000000"/>
                          </a:solidFill>
                          <a:latin typeface="Calibri" pitchFamily="2" charset="-52"/>
                          <a:ea typeface="Calibri" pitchFamily="2" charset="-52"/>
                          <a:cs typeface="Calibri" pitchFamily="2" charset="-52"/>
                        </a:defRPr>
                      </a:pPr>
                      <a:r>
                        <a:rPr lang="en-us"/>
                        <a:t>1</a:t>
                      </a:r>
                    </a:p>
                  </a:txBody>
                  <a:tcPr marL="90170" marR="45085" marT="90170" marB="45085">
                    <a:lnL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  <a:extLst>
                  <a:ext uri="smNativeData">
                    <pr:rowheight xmlns="" xmlns:pr="smNativeData" dt="1589351083" type="min" val="370840"/>
                  </a:ext>
                </a:extLst>
              </a:tr>
              <a:tr h="370840">
                <a:tc>
                  <a:txBody>
                    <a:bodyPr vert="horz" wrap="square" numCol="1"/>
                    <a:lstStyle/>
                    <a:p>
                      <a:pPr marL="0" marR="0" indent="0" algn="ctr">
                        <a:buNone/>
                        <a:defRPr lang="ru-ru">
                          <a:solidFill>
                            <a:srgbClr val="000000"/>
                          </a:solidFill>
                          <a:latin typeface="Calibri" pitchFamily="2" charset="-52"/>
                          <a:ea typeface="Calibri" pitchFamily="2" charset="-52"/>
                          <a:cs typeface="Calibri" pitchFamily="2" charset="-52"/>
                        </a:defRPr>
                      </a:pPr>
                      <a:r>
                        <a:rPr lang="en-us"/>
                        <a:t>1</a:t>
                      </a:r>
                    </a:p>
                  </a:txBody>
                  <a:tcPr marL="90170" marR="45085" marT="90170" marB="45085">
                    <a:lnL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  <a:tc>
                  <a:txBody>
                    <a:bodyPr vert="horz" wrap="square" numCol="1"/>
                    <a:lstStyle/>
                    <a:p>
                      <a:pPr marL="0" marR="0" indent="0" algn="ctr">
                        <a:buNone/>
                        <a:defRPr lang="ru-ru">
                          <a:solidFill>
                            <a:srgbClr val="000000"/>
                          </a:solidFill>
                          <a:latin typeface="Calibri" pitchFamily="2" charset="-52"/>
                          <a:ea typeface="Calibri" pitchFamily="2" charset="-52"/>
                          <a:cs typeface="Calibri" pitchFamily="2" charset="-52"/>
                        </a:defRPr>
                      </a:pPr>
                      <a:r>
                        <a:rPr lang="en-us"/>
                        <a:t>0</a:t>
                      </a:r>
                    </a:p>
                  </a:txBody>
                  <a:tcPr marL="90170" marR="45085" marT="90170" marB="45085">
                    <a:lnL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  <a:tc>
                  <a:txBody>
                    <a:bodyPr vert="horz" wrap="square" numCol="1"/>
                    <a:lstStyle/>
                    <a:p>
                      <a:pPr marL="0" marR="0" indent="0" algn="ctr">
                        <a:buNone/>
                        <a:defRPr lang="ru-ru">
                          <a:solidFill>
                            <a:srgbClr val="000000"/>
                          </a:solidFill>
                          <a:latin typeface="Calibri" pitchFamily="2" charset="-52"/>
                          <a:ea typeface="Calibri" pitchFamily="2" charset="-52"/>
                          <a:cs typeface="Calibri" pitchFamily="2" charset="-52"/>
                        </a:defRPr>
                      </a:pPr>
                      <a:r>
                        <a:rPr lang="en-us"/>
                        <a:t>0</a:t>
                      </a:r>
                    </a:p>
                  </a:txBody>
                  <a:tcPr marL="90170" marR="45085" marT="90170" marB="45085">
                    <a:lnL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  <a:tc>
                  <a:txBody>
                    <a:bodyPr vert="horz" wrap="square" numCol="1"/>
                    <a:lstStyle/>
                    <a:p>
                      <a:pPr marL="0" marR="0" indent="0" algn="ctr">
                        <a:buNone/>
                        <a:defRPr lang="ru-ru">
                          <a:solidFill>
                            <a:srgbClr val="000000"/>
                          </a:solidFill>
                          <a:latin typeface="Calibri" pitchFamily="2" charset="-52"/>
                          <a:ea typeface="Calibri" pitchFamily="2" charset="-52"/>
                          <a:cs typeface="Calibri" pitchFamily="2" charset="-52"/>
                        </a:defRPr>
                      </a:pPr>
                      <a:r>
                        <a:rPr lang="en-us"/>
                        <a:t>0</a:t>
                      </a:r>
                    </a:p>
                  </a:txBody>
                  <a:tcPr marL="90170" marR="45085" marT="90170" marB="45085">
                    <a:lnL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  <a:tc>
                  <a:txBody>
                    <a:bodyPr vert="horz" wrap="square" numCol="1"/>
                    <a:lstStyle/>
                    <a:p>
                      <a:pPr marL="0" marR="0" indent="0" algn="ctr">
                        <a:buNone/>
                        <a:defRPr lang="ru-ru">
                          <a:solidFill>
                            <a:srgbClr val="000000"/>
                          </a:solidFill>
                          <a:latin typeface="Calibri" pitchFamily="2" charset="-52"/>
                          <a:ea typeface="Calibri" pitchFamily="2" charset="-52"/>
                          <a:cs typeface="Calibri" pitchFamily="2" charset="-52"/>
                        </a:defRPr>
                      </a:pPr>
                      <a:r>
                        <a:rPr lang="en-us"/>
                        <a:t>0</a:t>
                      </a:r>
                    </a:p>
                  </a:txBody>
                  <a:tcPr marL="90170" marR="45085" marT="90170" marB="45085">
                    <a:lnL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  <a:extLst>
                  <a:ext uri="smNativeData">
                    <pr:rowheight xmlns="" xmlns:pr="smNativeData" dt="1589351083" type="min" val="370840"/>
                  </a:ext>
                </a:extLst>
              </a:tr>
              <a:tr h="370840">
                <a:tc>
                  <a:txBody>
                    <a:bodyPr vert="horz" wrap="square" numCol="1"/>
                    <a:lstStyle/>
                    <a:p>
                      <a:pPr marL="0" marR="0" indent="0" algn="ctr">
                        <a:buNone/>
                        <a:defRPr lang="ru-ru">
                          <a:solidFill>
                            <a:srgbClr val="000000"/>
                          </a:solidFill>
                          <a:latin typeface="Calibri" pitchFamily="2" charset="-52"/>
                          <a:ea typeface="Calibri" pitchFamily="2" charset="-52"/>
                          <a:cs typeface="Calibri" pitchFamily="2" charset="-52"/>
                        </a:defRPr>
                      </a:pPr>
                      <a:r>
                        <a:rPr lang="en-us"/>
                        <a:t>1</a:t>
                      </a:r>
                    </a:p>
                  </a:txBody>
                  <a:tcPr marL="90170" marR="45085" marT="90170" marB="45085">
                    <a:lnL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 vert="horz" wrap="square" numCol="1"/>
                    <a:lstStyle/>
                    <a:p>
                      <a:pPr marL="0" marR="0" indent="0" algn="ctr">
                        <a:buNone/>
                        <a:defRPr lang="ru-ru">
                          <a:solidFill>
                            <a:srgbClr val="000000"/>
                          </a:solidFill>
                          <a:latin typeface="Calibri" pitchFamily="2" charset="-52"/>
                          <a:ea typeface="Calibri" pitchFamily="2" charset="-52"/>
                          <a:cs typeface="Calibri" pitchFamily="2" charset="-52"/>
                        </a:defRPr>
                      </a:pPr>
                      <a:r>
                        <a:rPr lang="en-us"/>
                        <a:t>0</a:t>
                      </a:r>
                    </a:p>
                  </a:txBody>
                  <a:tcPr marL="90170" marR="45085" marT="90170" marB="45085">
                    <a:lnL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 vert="horz" wrap="square" numCol="1"/>
                    <a:lstStyle/>
                    <a:p>
                      <a:pPr marL="0" marR="0" indent="0" algn="ctr">
                        <a:buNone/>
                        <a:defRPr lang="ru-ru">
                          <a:solidFill>
                            <a:srgbClr val="000000"/>
                          </a:solidFill>
                          <a:latin typeface="Calibri" pitchFamily="2" charset="-52"/>
                          <a:ea typeface="Calibri" pitchFamily="2" charset="-52"/>
                          <a:cs typeface="Calibri" pitchFamily="2" charset="-52"/>
                        </a:defRPr>
                      </a:pPr>
                      <a:r>
                        <a:rPr lang="en-us"/>
                        <a:t>1</a:t>
                      </a:r>
                    </a:p>
                  </a:txBody>
                  <a:tcPr marL="90170" marR="45085" marT="90170" marB="45085">
                    <a:lnL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 vert="horz" wrap="square" numCol="1"/>
                    <a:lstStyle/>
                    <a:p>
                      <a:pPr marL="0" marR="0" indent="0" algn="ctr">
                        <a:buNone/>
                        <a:defRPr lang="ru-ru">
                          <a:solidFill>
                            <a:srgbClr val="000000"/>
                          </a:solidFill>
                          <a:latin typeface="Calibri" pitchFamily="2" charset="-52"/>
                          <a:ea typeface="Calibri" pitchFamily="2" charset="-52"/>
                          <a:cs typeface="Calibri" pitchFamily="2" charset="-52"/>
                        </a:defRPr>
                      </a:pPr>
                      <a:r>
                        <a:rPr lang="en-us"/>
                        <a:t>0</a:t>
                      </a:r>
                    </a:p>
                  </a:txBody>
                  <a:tcPr marL="90170" marR="45085" marT="90170" marB="45085">
                    <a:lnL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 vert="horz" wrap="square" numCol="1"/>
                    <a:lstStyle/>
                    <a:p>
                      <a:pPr marL="0" marR="0" indent="0" algn="ctr">
                        <a:buNone/>
                        <a:defRPr lang="ru-ru">
                          <a:solidFill>
                            <a:srgbClr val="000000"/>
                          </a:solidFill>
                          <a:latin typeface="Calibri" pitchFamily="2" charset="-52"/>
                          <a:ea typeface="Calibri" pitchFamily="2" charset="-52"/>
                          <a:cs typeface="Calibri" pitchFamily="2" charset="-52"/>
                        </a:defRPr>
                      </a:pPr>
                      <a:r>
                        <a:rPr lang="en-us"/>
                        <a:t>1</a:t>
                      </a:r>
                    </a:p>
                  </a:txBody>
                  <a:tcPr marL="90170" marR="45085" marT="90170" marB="45085">
                    <a:lnL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  <a:extLst>
                  <a:ext uri="smNativeData">
                    <pr:rowheight xmlns="" xmlns:pr="smNativeData" dt="1589351083" type="min" val="370840"/>
                  </a:ext>
                </a:extLst>
              </a:tr>
              <a:tr h="370840">
                <a:tc>
                  <a:txBody>
                    <a:bodyPr vert="horz" wrap="square" numCol="1"/>
                    <a:lstStyle/>
                    <a:p>
                      <a:pPr marL="0" marR="0" indent="0" algn="ctr">
                        <a:buNone/>
                        <a:defRPr lang="ru-ru">
                          <a:solidFill>
                            <a:srgbClr val="000000"/>
                          </a:solidFill>
                          <a:latin typeface="Calibri" pitchFamily="2" charset="-52"/>
                          <a:ea typeface="Calibri" pitchFamily="2" charset="-52"/>
                          <a:cs typeface="Calibri" pitchFamily="2" charset="-52"/>
                        </a:defRPr>
                      </a:pPr>
                      <a:r>
                        <a:rPr lang="en-us"/>
                        <a:t>1</a:t>
                      </a:r>
                    </a:p>
                  </a:txBody>
                  <a:tcPr marL="90170" marR="45085" marT="90170" marB="45085">
                    <a:lnL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  <a:tc>
                  <a:txBody>
                    <a:bodyPr vert="horz" wrap="square" numCol="1"/>
                    <a:lstStyle/>
                    <a:p>
                      <a:pPr marL="0" marR="0" indent="0" algn="ctr">
                        <a:buNone/>
                        <a:defRPr lang="ru-ru">
                          <a:solidFill>
                            <a:srgbClr val="000000"/>
                          </a:solidFill>
                          <a:latin typeface="Calibri" pitchFamily="2" charset="-52"/>
                          <a:ea typeface="Calibri" pitchFamily="2" charset="-52"/>
                          <a:cs typeface="Calibri" pitchFamily="2" charset="-52"/>
                        </a:defRPr>
                      </a:pPr>
                      <a:r>
                        <a:rPr lang="en-us"/>
                        <a:t>1</a:t>
                      </a:r>
                    </a:p>
                  </a:txBody>
                  <a:tcPr marL="90170" marR="45085" marT="90170" marB="45085">
                    <a:lnL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  <a:tc>
                  <a:txBody>
                    <a:bodyPr vert="horz" wrap="square" numCol="1"/>
                    <a:lstStyle/>
                    <a:p>
                      <a:pPr marL="0" marR="0" indent="0" algn="ctr">
                        <a:buNone/>
                        <a:defRPr lang="ru-ru">
                          <a:solidFill>
                            <a:srgbClr val="000000"/>
                          </a:solidFill>
                          <a:latin typeface="Calibri" pitchFamily="2" charset="-52"/>
                          <a:ea typeface="Calibri" pitchFamily="2" charset="-52"/>
                          <a:cs typeface="Calibri" pitchFamily="2" charset="-52"/>
                        </a:defRPr>
                      </a:pPr>
                      <a:r>
                        <a:rPr lang="en-us"/>
                        <a:t>0</a:t>
                      </a:r>
                    </a:p>
                  </a:txBody>
                  <a:tcPr marL="90170" marR="45085" marT="90170" marB="45085">
                    <a:lnL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  <a:tc>
                  <a:txBody>
                    <a:bodyPr vert="horz" wrap="square" numCol="1"/>
                    <a:lstStyle/>
                    <a:p>
                      <a:pPr marL="0" marR="0" indent="0" algn="ctr">
                        <a:buNone/>
                        <a:defRPr lang="ru-ru">
                          <a:solidFill>
                            <a:srgbClr val="000000"/>
                          </a:solidFill>
                          <a:latin typeface="Calibri" pitchFamily="2" charset="-52"/>
                          <a:ea typeface="Calibri" pitchFamily="2" charset="-52"/>
                          <a:cs typeface="Calibri" pitchFamily="2" charset="-52"/>
                        </a:defRPr>
                      </a:pPr>
                      <a:r>
                        <a:rPr lang="en-us"/>
                        <a:t>0</a:t>
                      </a:r>
                    </a:p>
                  </a:txBody>
                  <a:tcPr marL="90170" marR="45085" marT="90170" marB="45085">
                    <a:lnL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  <a:tc>
                  <a:txBody>
                    <a:bodyPr vert="horz" wrap="square" numCol="1"/>
                    <a:lstStyle/>
                    <a:p>
                      <a:pPr marL="0" marR="0" indent="0" algn="ctr">
                        <a:buNone/>
                        <a:defRPr lang="ru-ru">
                          <a:solidFill>
                            <a:srgbClr val="000000"/>
                          </a:solidFill>
                          <a:latin typeface="Calibri" pitchFamily="2" charset="-52"/>
                          <a:ea typeface="Calibri" pitchFamily="2" charset="-52"/>
                          <a:cs typeface="Calibri" pitchFamily="2" charset="-52"/>
                        </a:defRPr>
                      </a:pPr>
                      <a:r>
                        <a:rPr lang="en-us"/>
                        <a:t>1</a:t>
                      </a:r>
                    </a:p>
                  </a:txBody>
                  <a:tcPr marL="90170" marR="45085" marT="90170" marB="45085">
                    <a:lnL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  <a:extLst>
                  <a:ext uri="smNativeData">
                    <pr:rowheight xmlns="" xmlns:pr="smNativeData" dt="1589351083" type="min" val="370840"/>
                  </a:ext>
                </a:extLst>
              </a:tr>
              <a:tr h="370840">
                <a:tc>
                  <a:txBody>
                    <a:bodyPr vert="horz" wrap="square" numCol="1"/>
                    <a:lstStyle/>
                    <a:p>
                      <a:pPr marL="0" marR="0" indent="0" algn="ctr">
                        <a:buNone/>
                        <a:defRPr lang="ru-ru">
                          <a:solidFill>
                            <a:srgbClr val="000000"/>
                          </a:solidFill>
                          <a:latin typeface="Calibri" pitchFamily="2" charset="-52"/>
                          <a:ea typeface="Calibri" pitchFamily="2" charset="-52"/>
                          <a:cs typeface="Calibri" pitchFamily="2" charset="-52"/>
                        </a:defRPr>
                      </a:pPr>
                      <a:r>
                        <a:rPr lang="en-us"/>
                        <a:t>1</a:t>
                      </a:r>
                    </a:p>
                  </a:txBody>
                  <a:tcPr marL="90170" marR="45085" marT="90170" marB="45085">
                    <a:lnL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 vert="horz" wrap="square" numCol="1"/>
                    <a:lstStyle/>
                    <a:p>
                      <a:pPr marL="0" marR="0" indent="0" algn="ctr">
                        <a:buNone/>
                        <a:defRPr lang="ru-ru">
                          <a:solidFill>
                            <a:srgbClr val="000000"/>
                          </a:solidFill>
                          <a:latin typeface="Calibri" pitchFamily="2" charset="-52"/>
                          <a:ea typeface="Calibri" pitchFamily="2" charset="-52"/>
                          <a:cs typeface="Calibri" pitchFamily="2" charset="-52"/>
                        </a:defRPr>
                      </a:pPr>
                      <a:r>
                        <a:rPr lang="en-us"/>
                        <a:t>1</a:t>
                      </a:r>
                    </a:p>
                  </a:txBody>
                  <a:tcPr marL="90170" marR="45085" marT="90170" marB="45085">
                    <a:lnL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 vert="horz" wrap="square" numCol="1"/>
                    <a:lstStyle/>
                    <a:p>
                      <a:pPr marL="0" marR="0" indent="0" algn="ctr">
                        <a:buNone/>
                        <a:defRPr lang="ru-ru">
                          <a:solidFill>
                            <a:srgbClr val="000000"/>
                          </a:solidFill>
                          <a:latin typeface="Calibri" pitchFamily="2" charset="-52"/>
                          <a:ea typeface="Calibri" pitchFamily="2" charset="-52"/>
                          <a:cs typeface="Calibri" pitchFamily="2" charset="-52"/>
                        </a:defRPr>
                      </a:pPr>
                      <a:r>
                        <a:rPr lang="en-us"/>
                        <a:t>1</a:t>
                      </a:r>
                    </a:p>
                  </a:txBody>
                  <a:tcPr marL="90170" marR="45085" marT="90170" marB="45085">
                    <a:lnL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 vert="horz" wrap="square" numCol="1"/>
                    <a:lstStyle/>
                    <a:p>
                      <a:pPr marL="0" marR="0" indent="0" algn="ctr">
                        <a:buNone/>
                        <a:defRPr lang="ru-ru">
                          <a:solidFill>
                            <a:srgbClr val="000000"/>
                          </a:solidFill>
                          <a:latin typeface="Calibri" pitchFamily="2" charset="-52"/>
                          <a:ea typeface="Calibri" pitchFamily="2" charset="-52"/>
                          <a:cs typeface="Calibri" pitchFamily="2" charset="-52"/>
                        </a:defRPr>
                      </a:pPr>
                      <a:r>
                        <a:rPr lang="en-us"/>
                        <a:t>0</a:t>
                      </a:r>
                    </a:p>
                  </a:txBody>
                  <a:tcPr marL="90170" marR="45085" marT="90170" marB="45085">
                    <a:lnL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 vert="horz" wrap="square" numCol="1"/>
                    <a:lstStyle/>
                    <a:p>
                      <a:pPr marL="0" marR="0" indent="0" algn="ctr">
                        <a:buNone/>
                        <a:defRPr lang="ru-ru">
                          <a:solidFill>
                            <a:srgbClr val="000000"/>
                          </a:solidFill>
                          <a:latin typeface="Calibri" pitchFamily="2" charset="-52"/>
                          <a:ea typeface="Calibri" pitchFamily="2" charset="-52"/>
                          <a:cs typeface="Calibri" pitchFamily="2" charset="-52"/>
                        </a:defRPr>
                      </a:pPr>
                      <a:r>
                        <a:rPr lang="en-us"/>
                        <a:t>1</a:t>
                      </a:r>
                    </a:p>
                  </a:txBody>
                  <a:tcPr marL="90170" marR="45085" marT="90170" marB="45085">
                    <a:lnL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  <a:extLst>
                  <a:ext uri="smNativeData">
                    <pr:rowheight xmlns="" xmlns:pr="smNativeData" dt="1589351083" type="min" val="370840"/>
                  </a:ext>
                </a:extLst>
              </a:tr>
            </a:tbl>
          </a:graphicData>
        </a:graphic>
      </p:graphicFrame>
      <p:graphicFrame>
        <p:nvGraphicFramePr>
          <p:cNvPr id="10" name=""/>
          <p:cNvGraphicFramePr>
            <a:graphicFrameLocks noGrp="1"/>
          </p:cNvGraphicFramePr>
          <p:nvPr/>
        </p:nvGraphicFramePr>
        <p:xfrm>
          <a:off x="9485630" y="1605280"/>
          <a:ext cx="1877695" cy="3694430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313055"/>
                <a:gridCol w="313055"/>
                <a:gridCol w="313055"/>
                <a:gridCol w="313055"/>
                <a:gridCol w="313055"/>
                <a:gridCol w="313055"/>
              </a:tblGrid>
              <a:tr h="370840">
                <a:tc>
                  <a:txBody>
                    <a:bodyPr vert="horz" wrap="square" numCol="1"/>
                    <a:lstStyle/>
                    <a:p>
                      <a:pPr marL="0" marR="0" indent="0" algn="ctr">
                        <a:buNone/>
                        <a:defRPr lang="ru-ru" b="1">
                          <a:solidFill>
                            <a:srgbClr val="FFFFFF"/>
                          </a:solidFill>
                          <a:latin typeface="Calibri" pitchFamily="2" charset="-52"/>
                          <a:ea typeface="Calibri" pitchFamily="2" charset="-52"/>
                          <a:cs typeface="Calibri" pitchFamily="2" charset="-52"/>
                        </a:defRPr>
                      </a:pPr>
                      <a:r>
                        <a:rPr lang="en-us" i="1">
                          <a:latin typeface="Cambria Math" pitchFamily="1" charset="-52"/>
                          <a:ea typeface="Calibri" pitchFamily="2" charset="-52"/>
                          <a:cs typeface="Calibri" pitchFamily="2" charset="-52"/>
                        </a:rPr>
                        <a:t>x</a:t>
                      </a:r>
                      <a:endParaRPr lang="ru-ru" i="1">
                        <a:latin typeface="Cambria Math" pitchFamily="1" charset="-52"/>
                        <a:ea typeface="Calibri" pitchFamily="2" charset="-52"/>
                        <a:cs typeface="Calibri" pitchFamily="2" charset="-52"/>
                      </a:endParaRPr>
                    </a:p>
                  </a:txBody>
                  <a:tcPr marL="90170" marR="45085" marT="90170" marB="45085">
                    <a:lnL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 vert="horz" wrap="square" numCol="1"/>
                    <a:lstStyle/>
                    <a:p>
                      <a:pPr marL="0" marR="0" indent="0" algn="ctr">
                        <a:buNone/>
                        <a:defRPr lang="ru-ru" b="1">
                          <a:solidFill>
                            <a:srgbClr val="FFFFFF"/>
                          </a:solidFill>
                          <a:latin typeface="Calibri" pitchFamily="2" charset="-52"/>
                          <a:ea typeface="Calibri" pitchFamily="2" charset="-52"/>
                          <a:cs typeface="Calibri" pitchFamily="2" charset="-52"/>
                        </a:defRPr>
                      </a:pPr>
                      <a:r>
                        <a:rPr lang="en-us" i="1">
                          <a:latin typeface="Cambria Math" pitchFamily="1" charset="-52"/>
                          <a:ea typeface="Calibri" pitchFamily="2" charset="-52"/>
                          <a:cs typeface="Calibri" pitchFamily="2" charset="-52"/>
                        </a:rPr>
                        <a:t>z</a:t>
                      </a:r>
                      <a:endParaRPr lang="ru-ru" i="1">
                        <a:latin typeface="Cambria Math" pitchFamily="1" charset="-52"/>
                        <a:ea typeface="Calibri" pitchFamily="2" charset="-52"/>
                        <a:cs typeface="Calibri" pitchFamily="2" charset="-52"/>
                      </a:endParaRPr>
                    </a:p>
                  </a:txBody>
                  <a:tcPr marL="90170" marR="45085" marT="90170" marB="45085">
                    <a:lnL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 vert="horz" wrap="square" numCol="1"/>
                    <a:lstStyle/>
                    <a:p>
                      <a:pPr marL="0" marR="0" indent="0" algn="ctr">
                        <a:buNone/>
                        <a:defRPr lang="ru-ru" b="1">
                          <a:solidFill>
                            <a:srgbClr val="FFFFFF"/>
                          </a:solidFill>
                          <a:latin typeface="Calibri" pitchFamily="2" charset="-52"/>
                          <a:ea typeface="Calibri" pitchFamily="2" charset="-52"/>
                          <a:cs typeface="Calibri" pitchFamily="2" charset="-52"/>
                        </a:defRPr>
                      </a:pPr>
                      <a:r>
                        <a:rPr lang="en-us" i="1">
                          <a:latin typeface="Cambria Math" pitchFamily="1" charset="-52"/>
                          <a:ea typeface="Calibri" pitchFamily="2" charset="-52"/>
                          <a:cs typeface="Calibri" pitchFamily="2" charset="-52"/>
                        </a:rPr>
                        <a:t>w</a:t>
                      </a:r>
                      <a:endParaRPr lang="ru-ru" i="1">
                        <a:latin typeface="Cambria Math" pitchFamily="1" charset="-52"/>
                        <a:ea typeface="Calibri" pitchFamily="2" charset="-52"/>
                        <a:cs typeface="Calibri" pitchFamily="2" charset="-52"/>
                      </a:endParaRPr>
                    </a:p>
                  </a:txBody>
                  <a:tcPr marL="90170" marR="45085" marT="90170" marB="45085">
                    <a:lnL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 vert="horz" wrap="square" numCol="1"/>
                    <a:lstStyle/>
                    <a:p>
                      <a:pPr marL="0" marR="0" indent="0" algn="ctr">
                        <a:buNone/>
                        <a:defRPr lang="ru-ru" b="1">
                          <a:solidFill>
                            <a:srgbClr val="FFFFFF"/>
                          </a:solidFill>
                          <a:latin typeface="Calibri" pitchFamily="2" charset="-52"/>
                          <a:ea typeface="Calibri" pitchFamily="2" charset="-52"/>
                          <a:cs typeface="Calibri" pitchFamily="2" charset="-52"/>
                        </a:defRPr>
                      </a:pPr>
                    </a:p>
                  </a:txBody>
                  <a:tcPr marL="90170" marR="45085" marT="90170" marB="45085">
                    <a:lnL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 vert="horz" wrap="square" numCol="1"/>
                    <a:lstStyle/>
                    <a:p>
                      <a:pPr marL="0" marR="0" indent="0" algn="ctr">
                        <a:buNone/>
                        <a:defRPr lang="ru-ru" b="1">
                          <a:solidFill>
                            <a:srgbClr val="FFFFFF"/>
                          </a:solidFill>
                          <a:latin typeface="Calibri" pitchFamily="2" charset="-52"/>
                          <a:ea typeface="Calibri" pitchFamily="2" charset="-52"/>
                          <a:cs typeface="Calibri" pitchFamily="2" charset="-52"/>
                        </a:defRPr>
                      </a:pPr>
                    </a:p>
                  </a:txBody>
                  <a:tcPr marL="90170" marR="45085" marT="90170" marB="45085">
                    <a:lnL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 vert="horz" wrap="square" numCol="1"/>
                    <a:lstStyle/>
                    <a:p>
                      <a:pPr marL="0" marR="0" indent="0" algn="ctr">
                        <a:buNone/>
                        <a:defRPr lang="ru-ru" b="1">
                          <a:solidFill>
                            <a:srgbClr val="FFFFFF"/>
                          </a:solidFill>
                          <a:latin typeface="Calibri" pitchFamily="2" charset="-52"/>
                          <a:ea typeface="Calibri" pitchFamily="2" charset="-52"/>
                          <a:cs typeface="Calibri" pitchFamily="2" charset="-52"/>
                        </a:defRPr>
                      </a:pPr>
                      <a:r>
                        <a:rPr lang="en-us"/>
                        <a:t>B</a:t>
                      </a:r>
                    </a:p>
                  </a:txBody>
                  <a:tcPr marL="90170" marR="45085" marT="90170" marB="45085">
                    <a:lnL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smNativeData">
                    <pr:rowheight xmlns="" xmlns:pr="smNativeData" dt="1589351083" type="min" val="370840"/>
                  </a:ext>
                </a:extLst>
              </a:tr>
              <a:tr h="370840">
                <a:tc>
                  <a:txBody>
                    <a:bodyPr vert="horz" wrap="square" numCol="1"/>
                    <a:lstStyle/>
                    <a:p>
                      <a:pPr marL="0" marR="0" indent="0" algn="ctr">
                        <a:buNone/>
                        <a:defRPr lang="ru-ru">
                          <a:solidFill>
                            <a:srgbClr val="000000"/>
                          </a:solidFill>
                          <a:latin typeface="Calibri" pitchFamily="2" charset="-52"/>
                          <a:ea typeface="Calibri" pitchFamily="2" charset="-52"/>
                          <a:cs typeface="Calibri" pitchFamily="2" charset="-52"/>
                        </a:defRPr>
                      </a:pPr>
                      <a:r>
                        <a:rPr lang="en-us"/>
                        <a:t>0</a:t>
                      </a:r>
                    </a:p>
                  </a:txBody>
                  <a:tcPr marL="90170" marR="45085" marT="90170" marB="45085">
                    <a:lnL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  <a:tc>
                  <a:txBody>
                    <a:bodyPr vert="horz" wrap="square" numCol="1"/>
                    <a:lstStyle/>
                    <a:p>
                      <a:pPr marL="0" marR="0" indent="0" algn="ctr">
                        <a:buNone/>
                        <a:defRPr lang="ru-ru">
                          <a:solidFill>
                            <a:srgbClr val="000000"/>
                          </a:solidFill>
                          <a:latin typeface="Calibri" pitchFamily="2" charset="-52"/>
                          <a:ea typeface="Calibri" pitchFamily="2" charset="-52"/>
                          <a:cs typeface="Calibri" pitchFamily="2" charset="-52"/>
                        </a:defRPr>
                      </a:pPr>
                      <a:r>
                        <a:rPr lang="en-us"/>
                        <a:t>0</a:t>
                      </a:r>
                    </a:p>
                  </a:txBody>
                  <a:tcPr marL="90170" marR="45085" marT="90170" marB="45085">
                    <a:lnL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  <a:tc>
                  <a:txBody>
                    <a:bodyPr vert="horz" wrap="square" numCol="1"/>
                    <a:lstStyle/>
                    <a:p>
                      <a:pPr marL="0" marR="0" indent="0" algn="ctr">
                        <a:buNone/>
                        <a:defRPr lang="ru-ru">
                          <a:solidFill>
                            <a:srgbClr val="000000"/>
                          </a:solidFill>
                          <a:latin typeface="Calibri" pitchFamily="2" charset="-52"/>
                          <a:ea typeface="Calibri" pitchFamily="2" charset="-52"/>
                          <a:cs typeface="Calibri" pitchFamily="2" charset="-52"/>
                        </a:defRPr>
                      </a:pPr>
                      <a:r>
                        <a:rPr lang="en-us"/>
                        <a:t>0</a:t>
                      </a:r>
                    </a:p>
                  </a:txBody>
                  <a:tcPr marL="90170" marR="45085" marT="90170" marB="45085">
                    <a:lnL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  <a:tc>
                  <a:txBody>
                    <a:bodyPr vert="horz" wrap="square" numCol="1"/>
                    <a:lstStyle/>
                    <a:p>
                      <a:pPr marL="0" marR="0" indent="0" algn="ctr">
                        <a:buNone/>
                        <a:defRPr lang="ru-ru">
                          <a:solidFill>
                            <a:srgbClr val="000000"/>
                          </a:solidFill>
                          <a:latin typeface="Calibri" pitchFamily="2" charset="-52"/>
                          <a:ea typeface="Calibri" pitchFamily="2" charset="-52"/>
                          <a:cs typeface="Calibri" pitchFamily="2" charset="-52"/>
                        </a:defRPr>
                      </a:pPr>
                      <a:r>
                        <a:rPr lang="en-us"/>
                        <a:t>1</a:t>
                      </a:r>
                    </a:p>
                  </a:txBody>
                  <a:tcPr marL="90170" marR="45085" marT="90170" marB="45085">
                    <a:lnL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  <a:tc>
                  <a:txBody>
                    <a:bodyPr vert="horz" wrap="square" numCol="1"/>
                    <a:lstStyle/>
                    <a:p>
                      <a:pPr marL="0" marR="0" indent="0" algn="ctr">
                        <a:buNone/>
                        <a:defRPr lang="ru-ru">
                          <a:solidFill>
                            <a:srgbClr val="000000"/>
                          </a:solidFill>
                          <a:latin typeface="Calibri" pitchFamily="2" charset="-52"/>
                          <a:ea typeface="Calibri" pitchFamily="2" charset="-52"/>
                          <a:cs typeface="Calibri" pitchFamily="2" charset="-52"/>
                        </a:defRPr>
                      </a:pPr>
                      <a:r>
                        <a:rPr lang="en-us"/>
                        <a:t>1</a:t>
                      </a:r>
                    </a:p>
                  </a:txBody>
                  <a:tcPr marL="90170" marR="45085" marT="90170" marB="45085">
                    <a:lnL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  <a:tc>
                  <a:txBody>
                    <a:bodyPr vert="horz" wrap="square" numCol="1"/>
                    <a:lstStyle/>
                    <a:p>
                      <a:pPr marL="0" marR="0" indent="0" algn="ctr">
                        <a:buNone/>
                        <a:defRPr lang="ru-ru">
                          <a:solidFill>
                            <a:srgbClr val="000000"/>
                          </a:solidFill>
                          <a:latin typeface="Calibri" pitchFamily="2" charset="-52"/>
                          <a:ea typeface="Calibri" pitchFamily="2" charset="-52"/>
                          <a:cs typeface="Calibri" pitchFamily="2" charset="-52"/>
                        </a:defRPr>
                      </a:pPr>
                      <a:r>
                        <a:rPr lang="en-us"/>
                        <a:t>1</a:t>
                      </a:r>
                    </a:p>
                  </a:txBody>
                  <a:tcPr marL="90170" marR="45085" marT="90170" marB="45085">
                    <a:lnL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  <a:extLst>
                  <a:ext uri="smNativeData">
                    <pr:rowheight xmlns="" xmlns:pr="smNativeData" dt="1589351083" type="min" val="370840"/>
                  </a:ext>
                </a:extLst>
              </a:tr>
              <a:tr h="370840">
                <a:tc>
                  <a:txBody>
                    <a:bodyPr vert="horz" wrap="square" numCol="1"/>
                    <a:lstStyle/>
                    <a:p>
                      <a:pPr marL="0" marR="0" indent="0" algn="ctr">
                        <a:buNone/>
                        <a:defRPr lang="ru-ru">
                          <a:solidFill>
                            <a:srgbClr val="000000"/>
                          </a:solidFill>
                          <a:latin typeface="Calibri" pitchFamily="2" charset="-52"/>
                          <a:ea typeface="Calibri" pitchFamily="2" charset="-52"/>
                          <a:cs typeface="Calibri" pitchFamily="2" charset="-52"/>
                        </a:defRPr>
                      </a:pPr>
                      <a:r>
                        <a:rPr lang="en-us"/>
                        <a:t>0</a:t>
                      </a:r>
                    </a:p>
                  </a:txBody>
                  <a:tcPr marL="90170" marR="45085" marT="90170" marB="45085">
                    <a:lnL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 vert="horz" wrap="square" numCol="1"/>
                    <a:lstStyle/>
                    <a:p>
                      <a:pPr marL="0" marR="0" indent="0" algn="ctr">
                        <a:buNone/>
                        <a:defRPr lang="ru-ru">
                          <a:solidFill>
                            <a:srgbClr val="000000"/>
                          </a:solidFill>
                          <a:latin typeface="Calibri" pitchFamily="2" charset="-52"/>
                          <a:ea typeface="Calibri" pitchFamily="2" charset="-52"/>
                          <a:cs typeface="Calibri" pitchFamily="2" charset="-52"/>
                        </a:defRPr>
                      </a:pPr>
                      <a:r>
                        <a:rPr lang="en-us"/>
                        <a:t>0</a:t>
                      </a:r>
                    </a:p>
                  </a:txBody>
                  <a:tcPr marL="90170" marR="45085" marT="90170" marB="45085">
                    <a:lnL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 vert="horz" wrap="square" numCol="1"/>
                    <a:lstStyle/>
                    <a:p>
                      <a:pPr marL="0" marR="0" indent="0" algn="ctr">
                        <a:buNone/>
                        <a:defRPr lang="ru-ru">
                          <a:solidFill>
                            <a:srgbClr val="000000"/>
                          </a:solidFill>
                          <a:latin typeface="Calibri" pitchFamily="2" charset="-52"/>
                          <a:ea typeface="Calibri" pitchFamily="2" charset="-52"/>
                          <a:cs typeface="Calibri" pitchFamily="2" charset="-52"/>
                        </a:defRPr>
                      </a:pPr>
                      <a:r>
                        <a:rPr lang="en-us"/>
                        <a:t>1</a:t>
                      </a:r>
                    </a:p>
                  </a:txBody>
                  <a:tcPr marL="90170" marR="45085" marT="90170" marB="45085">
                    <a:lnL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 vert="horz" wrap="square" numCol="1"/>
                    <a:lstStyle/>
                    <a:p>
                      <a:pPr marL="0" marR="0" indent="0" algn="ctr">
                        <a:buNone/>
                        <a:defRPr lang="ru-ru">
                          <a:solidFill>
                            <a:srgbClr val="000000"/>
                          </a:solidFill>
                          <a:latin typeface="Calibri" pitchFamily="2" charset="-52"/>
                          <a:ea typeface="Calibri" pitchFamily="2" charset="-52"/>
                          <a:cs typeface="Calibri" pitchFamily="2" charset="-52"/>
                        </a:defRPr>
                      </a:pPr>
                      <a:r>
                        <a:rPr lang="en-us"/>
                        <a:t>1</a:t>
                      </a:r>
                    </a:p>
                  </a:txBody>
                  <a:tcPr marL="90170" marR="45085" marT="90170" marB="45085">
                    <a:lnL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 vert="horz" wrap="square" numCol="1"/>
                    <a:lstStyle/>
                    <a:p>
                      <a:pPr marL="0" marR="0" indent="0" algn="ctr">
                        <a:buNone/>
                        <a:defRPr lang="ru-ru">
                          <a:solidFill>
                            <a:srgbClr val="000000"/>
                          </a:solidFill>
                          <a:latin typeface="Calibri" pitchFamily="2" charset="-52"/>
                          <a:ea typeface="Calibri" pitchFamily="2" charset="-52"/>
                          <a:cs typeface="Calibri" pitchFamily="2" charset="-52"/>
                        </a:defRPr>
                      </a:pPr>
                      <a:r>
                        <a:rPr lang="en-us"/>
                        <a:t>0</a:t>
                      </a:r>
                    </a:p>
                  </a:txBody>
                  <a:tcPr marL="90170" marR="45085" marT="90170" marB="45085">
                    <a:lnL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 vert="horz" wrap="square" numCol="1"/>
                    <a:lstStyle/>
                    <a:p>
                      <a:pPr marL="0" marR="0" indent="0" algn="ctr">
                        <a:buNone/>
                        <a:defRPr lang="ru-ru">
                          <a:solidFill>
                            <a:srgbClr val="000000"/>
                          </a:solidFill>
                          <a:latin typeface="Calibri" pitchFamily="2" charset="-52"/>
                          <a:ea typeface="Calibri" pitchFamily="2" charset="-52"/>
                          <a:cs typeface="Calibri" pitchFamily="2" charset="-52"/>
                        </a:defRPr>
                      </a:pPr>
                      <a:r>
                        <a:rPr lang="en-us"/>
                        <a:t>1</a:t>
                      </a:r>
                    </a:p>
                  </a:txBody>
                  <a:tcPr marL="90170" marR="45085" marT="90170" marB="45085">
                    <a:lnL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  <a:extLst>
                  <a:ext uri="smNativeData">
                    <pr:rowheight xmlns="" xmlns:pr="smNativeData" dt="1589351083" type="min" val="370840"/>
                  </a:ext>
                </a:extLst>
              </a:tr>
              <a:tr h="370840">
                <a:tc>
                  <a:txBody>
                    <a:bodyPr vert="horz" wrap="square" numCol="1"/>
                    <a:lstStyle/>
                    <a:p>
                      <a:pPr marL="0" marR="0" indent="0" algn="ctr">
                        <a:buNone/>
                        <a:defRPr lang="ru-ru">
                          <a:solidFill>
                            <a:srgbClr val="000000"/>
                          </a:solidFill>
                          <a:latin typeface="Calibri" pitchFamily="2" charset="-52"/>
                          <a:ea typeface="Calibri" pitchFamily="2" charset="-52"/>
                          <a:cs typeface="Calibri" pitchFamily="2" charset="-52"/>
                        </a:defRPr>
                      </a:pPr>
                      <a:r>
                        <a:rPr lang="en-us"/>
                        <a:t>0</a:t>
                      </a:r>
                    </a:p>
                  </a:txBody>
                  <a:tcPr marL="90170" marR="45085" marT="90170" marB="45085">
                    <a:lnL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  <a:tc>
                  <a:txBody>
                    <a:bodyPr vert="horz" wrap="square" numCol="1"/>
                    <a:lstStyle/>
                    <a:p>
                      <a:pPr marL="0" marR="0" indent="0" algn="ctr">
                        <a:buNone/>
                        <a:defRPr lang="ru-ru">
                          <a:solidFill>
                            <a:srgbClr val="000000"/>
                          </a:solidFill>
                          <a:latin typeface="Calibri" pitchFamily="2" charset="-52"/>
                          <a:ea typeface="Calibri" pitchFamily="2" charset="-52"/>
                          <a:cs typeface="Calibri" pitchFamily="2" charset="-52"/>
                        </a:defRPr>
                      </a:pPr>
                      <a:r>
                        <a:rPr lang="en-us"/>
                        <a:t>1</a:t>
                      </a:r>
                    </a:p>
                  </a:txBody>
                  <a:tcPr marL="90170" marR="45085" marT="90170" marB="45085">
                    <a:lnL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  <a:tc>
                  <a:txBody>
                    <a:bodyPr vert="horz" wrap="square" numCol="1"/>
                    <a:lstStyle/>
                    <a:p>
                      <a:pPr marL="0" marR="0" indent="0" algn="ctr">
                        <a:buNone/>
                        <a:defRPr lang="ru-ru">
                          <a:solidFill>
                            <a:srgbClr val="000000"/>
                          </a:solidFill>
                          <a:latin typeface="Calibri" pitchFamily="2" charset="-52"/>
                          <a:ea typeface="Calibri" pitchFamily="2" charset="-52"/>
                          <a:cs typeface="Calibri" pitchFamily="2" charset="-52"/>
                        </a:defRPr>
                      </a:pPr>
                      <a:r>
                        <a:rPr lang="en-us"/>
                        <a:t>0</a:t>
                      </a:r>
                    </a:p>
                  </a:txBody>
                  <a:tcPr marL="90170" marR="45085" marT="90170" marB="45085">
                    <a:lnL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  <a:tc>
                  <a:txBody>
                    <a:bodyPr vert="horz" wrap="square" numCol="1"/>
                    <a:lstStyle/>
                    <a:p>
                      <a:pPr marL="0" marR="0" indent="0" algn="ctr">
                        <a:buNone/>
                        <a:defRPr lang="ru-ru">
                          <a:solidFill>
                            <a:srgbClr val="000000"/>
                          </a:solidFill>
                          <a:latin typeface="Calibri" pitchFamily="2" charset="-52"/>
                          <a:ea typeface="Calibri" pitchFamily="2" charset="-52"/>
                          <a:cs typeface="Calibri" pitchFamily="2" charset="-52"/>
                        </a:defRPr>
                      </a:pPr>
                      <a:r>
                        <a:rPr lang="en-us"/>
                        <a:t>0</a:t>
                      </a:r>
                    </a:p>
                  </a:txBody>
                  <a:tcPr marL="90170" marR="45085" marT="90170" marB="45085">
                    <a:lnL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  <a:tc>
                  <a:txBody>
                    <a:bodyPr vert="horz" wrap="square" numCol="1"/>
                    <a:lstStyle/>
                    <a:p>
                      <a:pPr marL="0" marR="0" indent="0" algn="ctr">
                        <a:buNone/>
                        <a:defRPr lang="ru-ru">
                          <a:solidFill>
                            <a:srgbClr val="000000"/>
                          </a:solidFill>
                          <a:latin typeface="Calibri" pitchFamily="2" charset="-52"/>
                          <a:ea typeface="Calibri" pitchFamily="2" charset="-52"/>
                          <a:cs typeface="Calibri" pitchFamily="2" charset="-52"/>
                        </a:defRPr>
                      </a:pPr>
                      <a:r>
                        <a:rPr lang="en-us"/>
                        <a:t>1</a:t>
                      </a:r>
                    </a:p>
                  </a:txBody>
                  <a:tcPr marL="90170" marR="45085" marT="90170" marB="45085">
                    <a:lnL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  <a:tc>
                  <a:txBody>
                    <a:bodyPr vert="horz" wrap="square" numCol="1"/>
                    <a:lstStyle/>
                    <a:p>
                      <a:pPr marL="0" marR="0" indent="0" algn="ctr">
                        <a:buNone/>
                        <a:defRPr lang="ru-ru">
                          <a:solidFill>
                            <a:srgbClr val="000000"/>
                          </a:solidFill>
                          <a:latin typeface="Calibri" pitchFamily="2" charset="-52"/>
                          <a:ea typeface="Calibri" pitchFamily="2" charset="-52"/>
                          <a:cs typeface="Calibri" pitchFamily="2" charset="-52"/>
                        </a:defRPr>
                      </a:pPr>
                      <a:r>
                        <a:rPr lang="en-us"/>
                        <a:t>1</a:t>
                      </a:r>
                    </a:p>
                  </a:txBody>
                  <a:tcPr marL="90170" marR="45085" marT="90170" marB="45085">
                    <a:lnL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  <a:extLst>
                  <a:ext uri="smNativeData">
                    <pr:rowheight xmlns="" xmlns:pr="smNativeData" dt="1589351083" type="min" val="370840"/>
                  </a:ext>
                </a:extLst>
              </a:tr>
              <a:tr h="370840">
                <a:tc>
                  <a:txBody>
                    <a:bodyPr vert="horz" wrap="square" numCol="1"/>
                    <a:lstStyle/>
                    <a:p>
                      <a:pPr marL="0" marR="0" indent="0" algn="ctr">
                        <a:buNone/>
                        <a:defRPr lang="ru-ru">
                          <a:solidFill>
                            <a:srgbClr val="000000"/>
                          </a:solidFill>
                          <a:latin typeface="Calibri" pitchFamily="2" charset="-52"/>
                          <a:ea typeface="Calibri" pitchFamily="2" charset="-52"/>
                          <a:cs typeface="Calibri" pitchFamily="2" charset="-52"/>
                        </a:defRPr>
                      </a:pPr>
                      <a:r>
                        <a:rPr lang="en-us"/>
                        <a:t>0</a:t>
                      </a:r>
                    </a:p>
                  </a:txBody>
                  <a:tcPr marL="90170" marR="45085" marT="90170" marB="45085">
                    <a:lnL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 vert="horz" wrap="square" numCol="1"/>
                    <a:lstStyle/>
                    <a:p>
                      <a:pPr marL="0" marR="0" indent="0" algn="ctr">
                        <a:buNone/>
                        <a:defRPr lang="ru-ru">
                          <a:solidFill>
                            <a:srgbClr val="000000"/>
                          </a:solidFill>
                          <a:latin typeface="Calibri" pitchFamily="2" charset="-52"/>
                          <a:ea typeface="Calibri" pitchFamily="2" charset="-52"/>
                          <a:cs typeface="Calibri" pitchFamily="2" charset="-52"/>
                        </a:defRPr>
                      </a:pPr>
                      <a:r>
                        <a:rPr lang="en-us"/>
                        <a:t>1</a:t>
                      </a:r>
                    </a:p>
                  </a:txBody>
                  <a:tcPr marL="90170" marR="45085" marT="90170" marB="45085">
                    <a:lnL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 vert="horz" wrap="square" numCol="1"/>
                    <a:lstStyle/>
                    <a:p>
                      <a:pPr marL="0" marR="0" indent="0" algn="ctr">
                        <a:buNone/>
                        <a:defRPr lang="ru-ru">
                          <a:solidFill>
                            <a:srgbClr val="000000"/>
                          </a:solidFill>
                          <a:latin typeface="Calibri" pitchFamily="2" charset="-52"/>
                          <a:ea typeface="Calibri" pitchFamily="2" charset="-52"/>
                          <a:cs typeface="Calibri" pitchFamily="2" charset="-52"/>
                        </a:defRPr>
                      </a:pPr>
                      <a:r>
                        <a:rPr lang="en-us"/>
                        <a:t>1</a:t>
                      </a:r>
                    </a:p>
                  </a:txBody>
                  <a:tcPr marL="90170" marR="45085" marT="90170" marB="45085">
                    <a:lnL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 vert="horz" wrap="square" numCol="1"/>
                    <a:lstStyle/>
                    <a:p>
                      <a:pPr marL="0" marR="0" indent="0" algn="ctr">
                        <a:buNone/>
                        <a:defRPr lang="ru-ru">
                          <a:solidFill>
                            <a:srgbClr val="000000"/>
                          </a:solidFill>
                          <a:latin typeface="Calibri" pitchFamily="2" charset="-52"/>
                          <a:ea typeface="Calibri" pitchFamily="2" charset="-52"/>
                          <a:cs typeface="Calibri" pitchFamily="2" charset="-52"/>
                        </a:defRPr>
                      </a:pPr>
                      <a:r>
                        <a:rPr lang="en-us"/>
                        <a:t>0</a:t>
                      </a:r>
                    </a:p>
                  </a:txBody>
                  <a:tcPr marL="90170" marR="45085" marT="90170" marB="45085">
                    <a:lnL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 vert="horz" wrap="square" numCol="1"/>
                    <a:lstStyle/>
                    <a:p>
                      <a:pPr marL="0" marR="0" indent="0" algn="ctr">
                        <a:buNone/>
                        <a:defRPr lang="ru-ru">
                          <a:solidFill>
                            <a:srgbClr val="000000"/>
                          </a:solidFill>
                          <a:latin typeface="Calibri" pitchFamily="2" charset="-52"/>
                          <a:ea typeface="Calibri" pitchFamily="2" charset="-52"/>
                          <a:cs typeface="Calibri" pitchFamily="2" charset="-52"/>
                        </a:defRPr>
                      </a:pPr>
                      <a:r>
                        <a:rPr lang="en-us"/>
                        <a:t>0</a:t>
                      </a:r>
                    </a:p>
                  </a:txBody>
                  <a:tcPr marL="90170" marR="45085" marT="90170" marB="45085">
                    <a:lnL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 vert="horz" wrap="square" numCol="1"/>
                    <a:lstStyle/>
                    <a:p>
                      <a:pPr marL="0" marR="0" indent="0" algn="ctr">
                        <a:buNone/>
                        <a:defRPr lang="ru-ru">
                          <a:solidFill>
                            <a:srgbClr val="000000"/>
                          </a:solidFill>
                          <a:latin typeface="Calibri" pitchFamily="2" charset="-52"/>
                          <a:ea typeface="Calibri" pitchFamily="2" charset="-52"/>
                          <a:cs typeface="Calibri" pitchFamily="2" charset="-52"/>
                        </a:defRPr>
                      </a:pPr>
                      <a:r>
                        <a:rPr lang="en-us"/>
                        <a:t>0</a:t>
                      </a:r>
                    </a:p>
                  </a:txBody>
                  <a:tcPr marL="90170" marR="45085" marT="90170" marB="45085">
                    <a:lnL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  <a:extLst>
                  <a:ext uri="smNativeData">
                    <pr:rowheight xmlns="" xmlns:pr="smNativeData" dt="1589351083" type="min" val="370840"/>
                  </a:ext>
                </a:extLst>
              </a:tr>
              <a:tr h="370840">
                <a:tc>
                  <a:txBody>
                    <a:bodyPr vert="horz" wrap="square" numCol="1"/>
                    <a:lstStyle/>
                    <a:p>
                      <a:pPr marL="0" marR="0" indent="0" algn="ctr">
                        <a:buNone/>
                        <a:defRPr lang="ru-ru">
                          <a:solidFill>
                            <a:srgbClr val="000000"/>
                          </a:solidFill>
                          <a:latin typeface="Calibri" pitchFamily="2" charset="-52"/>
                          <a:ea typeface="Calibri" pitchFamily="2" charset="-52"/>
                          <a:cs typeface="Calibri" pitchFamily="2" charset="-52"/>
                        </a:defRPr>
                      </a:pPr>
                      <a:r>
                        <a:rPr lang="en-us"/>
                        <a:t>1</a:t>
                      </a:r>
                    </a:p>
                  </a:txBody>
                  <a:tcPr marL="90170" marR="45085" marT="90170" marB="45085">
                    <a:lnL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  <a:tc>
                  <a:txBody>
                    <a:bodyPr vert="horz" wrap="square" numCol="1"/>
                    <a:lstStyle/>
                    <a:p>
                      <a:pPr marL="0" marR="0" indent="0" algn="ctr">
                        <a:buNone/>
                        <a:defRPr lang="ru-ru">
                          <a:solidFill>
                            <a:srgbClr val="000000"/>
                          </a:solidFill>
                          <a:latin typeface="Calibri" pitchFamily="2" charset="-52"/>
                          <a:ea typeface="Calibri" pitchFamily="2" charset="-52"/>
                          <a:cs typeface="Calibri" pitchFamily="2" charset="-52"/>
                        </a:defRPr>
                      </a:pPr>
                      <a:r>
                        <a:rPr lang="en-us"/>
                        <a:t>0</a:t>
                      </a:r>
                    </a:p>
                  </a:txBody>
                  <a:tcPr marL="90170" marR="45085" marT="90170" marB="45085">
                    <a:lnL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  <a:tc>
                  <a:txBody>
                    <a:bodyPr vert="horz" wrap="square" numCol="1"/>
                    <a:lstStyle/>
                    <a:p>
                      <a:pPr marL="0" marR="0" indent="0" algn="ctr">
                        <a:buNone/>
                        <a:defRPr lang="ru-ru">
                          <a:solidFill>
                            <a:srgbClr val="000000"/>
                          </a:solidFill>
                          <a:latin typeface="Calibri" pitchFamily="2" charset="-52"/>
                          <a:ea typeface="Calibri" pitchFamily="2" charset="-52"/>
                          <a:cs typeface="Calibri" pitchFamily="2" charset="-52"/>
                        </a:defRPr>
                      </a:pPr>
                      <a:r>
                        <a:rPr lang="en-us"/>
                        <a:t>0</a:t>
                      </a:r>
                    </a:p>
                  </a:txBody>
                  <a:tcPr marL="90170" marR="45085" marT="90170" marB="45085">
                    <a:lnL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  <a:tc>
                  <a:txBody>
                    <a:bodyPr vert="horz" wrap="square" numCol="1"/>
                    <a:lstStyle/>
                    <a:p>
                      <a:pPr marL="0" marR="0" indent="0" algn="ctr">
                        <a:buNone/>
                        <a:defRPr lang="ru-ru">
                          <a:solidFill>
                            <a:srgbClr val="000000"/>
                          </a:solidFill>
                          <a:latin typeface="Calibri" pitchFamily="2" charset="-52"/>
                          <a:ea typeface="Calibri" pitchFamily="2" charset="-52"/>
                          <a:cs typeface="Calibri" pitchFamily="2" charset="-52"/>
                        </a:defRPr>
                      </a:pPr>
                      <a:r>
                        <a:rPr lang="en-us"/>
                        <a:t>1</a:t>
                      </a:r>
                    </a:p>
                  </a:txBody>
                  <a:tcPr marL="90170" marR="45085" marT="90170" marB="45085">
                    <a:lnL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  <a:tc>
                  <a:txBody>
                    <a:bodyPr vert="horz" wrap="square" numCol="1"/>
                    <a:lstStyle/>
                    <a:p>
                      <a:pPr marL="0" marR="0" indent="0" algn="ctr">
                        <a:buNone/>
                        <a:defRPr lang="ru-ru">
                          <a:solidFill>
                            <a:srgbClr val="000000"/>
                          </a:solidFill>
                          <a:latin typeface="Calibri" pitchFamily="2" charset="-52"/>
                          <a:ea typeface="Calibri" pitchFamily="2" charset="-52"/>
                          <a:cs typeface="Calibri" pitchFamily="2" charset="-52"/>
                        </a:defRPr>
                      </a:pPr>
                      <a:r>
                        <a:rPr lang="en-us"/>
                        <a:t>1</a:t>
                      </a:r>
                    </a:p>
                  </a:txBody>
                  <a:tcPr marL="90170" marR="45085" marT="90170" marB="45085">
                    <a:lnL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  <a:tc>
                  <a:txBody>
                    <a:bodyPr vert="horz" wrap="square" numCol="1"/>
                    <a:lstStyle/>
                    <a:p>
                      <a:pPr marL="0" marR="0" indent="0" algn="ctr">
                        <a:buNone/>
                        <a:defRPr lang="ru-ru">
                          <a:solidFill>
                            <a:srgbClr val="000000"/>
                          </a:solidFill>
                          <a:latin typeface="Calibri" pitchFamily="2" charset="-52"/>
                          <a:ea typeface="Calibri" pitchFamily="2" charset="-52"/>
                          <a:cs typeface="Calibri" pitchFamily="2" charset="-52"/>
                        </a:defRPr>
                      </a:pPr>
                      <a:r>
                        <a:rPr lang="en-us"/>
                        <a:t>1</a:t>
                      </a:r>
                    </a:p>
                  </a:txBody>
                  <a:tcPr marL="90170" marR="45085" marT="90170" marB="45085">
                    <a:lnL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  <a:extLst>
                  <a:ext uri="smNativeData">
                    <pr:rowheight xmlns="" xmlns:pr="smNativeData" dt="1589351083" type="min" val="370840"/>
                  </a:ext>
                </a:extLst>
              </a:tr>
              <a:tr h="370840">
                <a:tc>
                  <a:txBody>
                    <a:bodyPr vert="horz" wrap="square" numCol="1"/>
                    <a:lstStyle/>
                    <a:p>
                      <a:pPr marL="0" marR="0" indent="0" algn="ctr">
                        <a:buNone/>
                        <a:defRPr lang="ru-ru">
                          <a:solidFill>
                            <a:srgbClr val="000000"/>
                          </a:solidFill>
                          <a:latin typeface="Calibri" pitchFamily="2" charset="-52"/>
                          <a:ea typeface="Calibri" pitchFamily="2" charset="-52"/>
                          <a:cs typeface="Calibri" pitchFamily="2" charset="-52"/>
                        </a:defRPr>
                      </a:pPr>
                      <a:r>
                        <a:rPr lang="en-us"/>
                        <a:t>1</a:t>
                      </a:r>
                    </a:p>
                  </a:txBody>
                  <a:tcPr marL="90170" marR="45085" marT="90170" marB="45085">
                    <a:lnL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 vert="horz" wrap="square" numCol="1"/>
                    <a:lstStyle/>
                    <a:p>
                      <a:pPr marL="0" marR="0" indent="0" algn="ctr">
                        <a:buNone/>
                        <a:defRPr lang="ru-ru">
                          <a:solidFill>
                            <a:srgbClr val="000000"/>
                          </a:solidFill>
                          <a:latin typeface="Calibri" pitchFamily="2" charset="-52"/>
                          <a:ea typeface="Calibri" pitchFamily="2" charset="-52"/>
                          <a:cs typeface="Calibri" pitchFamily="2" charset="-52"/>
                        </a:defRPr>
                      </a:pPr>
                      <a:r>
                        <a:rPr lang="en-us"/>
                        <a:t>0</a:t>
                      </a:r>
                    </a:p>
                  </a:txBody>
                  <a:tcPr marL="90170" marR="45085" marT="90170" marB="45085">
                    <a:lnL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 vert="horz" wrap="square" numCol="1"/>
                    <a:lstStyle/>
                    <a:p>
                      <a:pPr marL="0" marR="0" indent="0" algn="ctr">
                        <a:buNone/>
                        <a:defRPr lang="ru-ru">
                          <a:solidFill>
                            <a:srgbClr val="000000"/>
                          </a:solidFill>
                          <a:latin typeface="Calibri" pitchFamily="2" charset="-52"/>
                          <a:ea typeface="Calibri" pitchFamily="2" charset="-52"/>
                          <a:cs typeface="Calibri" pitchFamily="2" charset="-52"/>
                        </a:defRPr>
                      </a:pPr>
                      <a:r>
                        <a:rPr lang="en-us"/>
                        <a:t>1</a:t>
                      </a:r>
                    </a:p>
                  </a:txBody>
                  <a:tcPr marL="90170" marR="45085" marT="90170" marB="45085">
                    <a:lnL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 vert="horz" wrap="square" numCol="1"/>
                    <a:lstStyle/>
                    <a:p>
                      <a:pPr marL="0" marR="0" indent="0" algn="ctr">
                        <a:buNone/>
                        <a:defRPr lang="ru-ru">
                          <a:solidFill>
                            <a:srgbClr val="000000"/>
                          </a:solidFill>
                          <a:latin typeface="Calibri" pitchFamily="2" charset="-52"/>
                          <a:ea typeface="Calibri" pitchFamily="2" charset="-52"/>
                          <a:cs typeface="Calibri" pitchFamily="2" charset="-52"/>
                        </a:defRPr>
                      </a:pPr>
                      <a:r>
                        <a:rPr lang="en-us"/>
                        <a:t>1</a:t>
                      </a:r>
                    </a:p>
                  </a:txBody>
                  <a:tcPr marL="90170" marR="45085" marT="90170" marB="45085">
                    <a:lnL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 vert="horz" wrap="square" numCol="1"/>
                    <a:lstStyle/>
                    <a:p>
                      <a:pPr marL="0" marR="0" indent="0" algn="ctr">
                        <a:buNone/>
                        <a:defRPr lang="ru-ru">
                          <a:solidFill>
                            <a:srgbClr val="000000"/>
                          </a:solidFill>
                          <a:latin typeface="Calibri" pitchFamily="2" charset="-52"/>
                          <a:ea typeface="Calibri" pitchFamily="2" charset="-52"/>
                          <a:cs typeface="Calibri" pitchFamily="2" charset="-52"/>
                        </a:defRPr>
                      </a:pPr>
                      <a:r>
                        <a:rPr lang="en-us"/>
                        <a:t>0</a:t>
                      </a:r>
                    </a:p>
                  </a:txBody>
                  <a:tcPr marL="90170" marR="45085" marT="90170" marB="45085">
                    <a:lnL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 vert="horz" wrap="square" numCol="1"/>
                    <a:lstStyle/>
                    <a:p>
                      <a:pPr marL="0" marR="0" indent="0" algn="ctr">
                        <a:buNone/>
                        <a:defRPr lang="ru-ru">
                          <a:solidFill>
                            <a:srgbClr val="000000"/>
                          </a:solidFill>
                          <a:latin typeface="Calibri" pitchFamily="2" charset="-52"/>
                          <a:ea typeface="Calibri" pitchFamily="2" charset="-52"/>
                          <a:cs typeface="Calibri" pitchFamily="2" charset="-52"/>
                        </a:defRPr>
                      </a:pPr>
                      <a:r>
                        <a:rPr lang="en-us"/>
                        <a:t>1</a:t>
                      </a:r>
                    </a:p>
                  </a:txBody>
                  <a:tcPr marL="90170" marR="45085" marT="90170" marB="45085">
                    <a:lnL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  <a:extLst>
                  <a:ext uri="smNativeData">
                    <pr:rowheight xmlns="" xmlns:pr="smNativeData" dt="1589351083" type="min" val="370840"/>
                  </a:ext>
                </a:extLst>
              </a:tr>
              <a:tr h="370840">
                <a:tc>
                  <a:txBody>
                    <a:bodyPr vert="horz" wrap="square" numCol="1"/>
                    <a:lstStyle/>
                    <a:p>
                      <a:pPr marL="0" marR="0" indent="0" algn="ctr">
                        <a:buNone/>
                        <a:defRPr lang="ru-ru">
                          <a:solidFill>
                            <a:srgbClr val="000000"/>
                          </a:solidFill>
                          <a:latin typeface="Calibri" pitchFamily="2" charset="-52"/>
                          <a:ea typeface="Calibri" pitchFamily="2" charset="-52"/>
                          <a:cs typeface="Calibri" pitchFamily="2" charset="-52"/>
                        </a:defRPr>
                      </a:pPr>
                      <a:r>
                        <a:rPr lang="en-us"/>
                        <a:t>1</a:t>
                      </a:r>
                    </a:p>
                  </a:txBody>
                  <a:tcPr marL="90170" marR="45085" marT="90170" marB="45085">
                    <a:lnL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  <a:tc>
                  <a:txBody>
                    <a:bodyPr vert="horz" wrap="square" numCol="1"/>
                    <a:lstStyle/>
                    <a:p>
                      <a:pPr marL="0" marR="0" indent="0" algn="ctr">
                        <a:buNone/>
                        <a:defRPr lang="ru-ru">
                          <a:solidFill>
                            <a:srgbClr val="000000"/>
                          </a:solidFill>
                          <a:latin typeface="Calibri" pitchFamily="2" charset="-52"/>
                          <a:ea typeface="Calibri" pitchFamily="2" charset="-52"/>
                          <a:cs typeface="Calibri" pitchFamily="2" charset="-52"/>
                        </a:defRPr>
                      </a:pPr>
                      <a:r>
                        <a:rPr lang="en-us"/>
                        <a:t>1</a:t>
                      </a:r>
                    </a:p>
                  </a:txBody>
                  <a:tcPr marL="90170" marR="45085" marT="90170" marB="45085">
                    <a:lnL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  <a:tc>
                  <a:txBody>
                    <a:bodyPr vert="horz" wrap="square" numCol="1"/>
                    <a:lstStyle/>
                    <a:p>
                      <a:pPr marL="0" marR="0" indent="0" algn="ctr">
                        <a:buNone/>
                        <a:defRPr lang="ru-ru">
                          <a:solidFill>
                            <a:srgbClr val="000000"/>
                          </a:solidFill>
                          <a:latin typeface="Calibri" pitchFamily="2" charset="-52"/>
                          <a:ea typeface="Calibri" pitchFamily="2" charset="-52"/>
                          <a:cs typeface="Calibri" pitchFamily="2" charset="-52"/>
                        </a:defRPr>
                      </a:pPr>
                      <a:r>
                        <a:rPr lang="en-us"/>
                        <a:t>0</a:t>
                      </a:r>
                    </a:p>
                  </a:txBody>
                  <a:tcPr marL="90170" marR="45085" marT="90170" marB="45085">
                    <a:lnL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  <a:tc>
                  <a:txBody>
                    <a:bodyPr vert="horz" wrap="square" numCol="1"/>
                    <a:lstStyle/>
                    <a:p>
                      <a:pPr marL="0" marR="0" indent="0" algn="ctr">
                        <a:buNone/>
                        <a:defRPr lang="ru-ru">
                          <a:solidFill>
                            <a:srgbClr val="000000"/>
                          </a:solidFill>
                          <a:latin typeface="Calibri" pitchFamily="2" charset="-52"/>
                          <a:ea typeface="Calibri" pitchFamily="2" charset="-52"/>
                          <a:cs typeface="Calibri" pitchFamily="2" charset="-52"/>
                        </a:defRPr>
                      </a:pPr>
                      <a:r>
                        <a:rPr lang="en-us"/>
                        <a:t>0</a:t>
                      </a:r>
                    </a:p>
                  </a:txBody>
                  <a:tcPr marL="90170" marR="45085" marT="90170" marB="45085">
                    <a:lnL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  <a:tc>
                  <a:txBody>
                    <a:bodyPr vert="horz" wrap="square" numCol="1"/>
                    <a:lstStyle/>
                    <a:p>
                      <a:pPr marL="0" marR="0" indent="0" algn="ctr">
                        <a:buNone/>
                        <a:defRPr lang="ru-ru">
                          <a:solidFill>
                            <a:srgbClr val="000000"/>
                          </a:solidFill>
                          <a:latin typeface="Calibri" pitchFamily="2" charset="-52"/>
                          <a:ea typeface="Calibri" pitchFamily="2" charset="-52"/>
                          <a:cs typeface="Calibri" pitchFamily="2" charset="-52"/>
                        </a:defRPr>
                      </a:pPr>
                      <a:r>
                        <a:rPr lang="en-us"/>
                        <a:t>1</a:t>
                      </a:r>
                    </a:p>
                  </a:txBody>
                  <a:tcPr marL="90170" marR="45085" marT="90170" marB="45085">
                    <a:lnL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  <a:tc>
                  <a:txBody>
                    <a:bodyPr vert="horz" wrap="square" numCol="1"/>
                    <a:lstStyle/>
                    <a:p>
                      <a:pPr marL="0" marR="0" indent="0" algn="ctr">
                        <a:buNone/>
                        <a:defRPr lang="ru-ru">
                          <a:solidFill>
                            <a:srgbClr val="000000"/>
                          </a:solidFill>
                          <a:latin typeface="Calibri" pitchFamily="2" charset="-52"/>
                          <a:ea typeface="Calibri" pitchFamily="2" charset="-52"/>
                          <a:cs typeface="Calibri" pitchFamily="2" charset="-52"/>
                        </a:defRPr>
                      </a:pPr>
                      <a:r>
                        <a:rPr lang="en-us"/>
                        <a:t>1</a:t>
                      </a:r>
                    </a:p>
                  </a:txBody>
                  <a:tcPr marL="90170" marR="45085" marT="90170" marB="45085">
                    <a:lnL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  <a:extLst>
                  <a:ext uri="smNativeData">
                    <pr:rowheight xmlns="" xmlns:pr="smNativeData" dt="1589351083" type="min" val="370840"/>
                  </a:ext>
                </a:extLst>
              </a:tr>
              <a:tr h="370840">
                <a:tc>
                  <a:txBody>
                    <a:bodyPr vert="horz" wrap="square" numCol="1"/>
                    <a:lstStyle/>
                    <a:p>
                      <a:pPr marL="0" marR="0" indent="0" algn="ctr">
                        <a:buNone/>
                        <a:defRPr lang="ru-ru">
                          <a:solidFill>
                            <a:srgbClr val="000000"/>
                          </a:solidFill>
                          <a:latin typeface="Calibri" pitchFamily="2" charset="-52"/>
                          <a:ea typeface="Calibri" pitchFamily="2" charset="-52"/>
                          <a:cs typeface="Calibri" pitchFamily="2" charset="-52"/>
                        </a:defRPr>
                      </a:pPr>
                      <a:r>
                        <a:rPr lang="en-us"/>
                        <a:t>1</a:t>
                      </a:r>
                    </a:p>
                  </a:txBody>
                  <a:tcPr marL="90170" marR="45085" marT="90170" marB="45085">
                    <a:lnL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 vert="horz" wrap="square" numCol="1"/>
                    <a:lstStyle/>
                    <a:p>
                      <a:pPr marL="0" marR="0" indent="0" algn="ctr">
                        <a:buNone/>
                        <a:defRPr lang="ru-ru">
                          <a:solidFill>
                            <a:srgbClr val="000000"/>
                          </a:solidFill>
                          <a:latin typeface="Calibri" pitchFamily="2" charset="-52"/>
                          <a:ea typeface="Calibri" pitchFamily="2" charset="-52"/>
                          <a:cs typeface="Calibri" pitchFamily="2" charset="-52"/>
                        </a:defRPr>
                      </a:pPr>
                      <a:r>
                        <a:rPr lang="en-us"/>
                        <a:t>1</a:t>
                      </a:r>
                    </a:p>
                  </a:txBody>
                  <a:tcPr marL="90170" marR="45085" marT="90170" marB="45085">
                    <a:lnL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 vert="horz" wrap="square" numCol="1"/>
                    <a:lstStyle/>
                    <a:p>
                      <a:pPr marL="0" marR="0" indent="0" algn="ctr">
                        <a:buNone/>
                        <a:defRPr lang="ru-ru">
                          <a:solidFill>
                            <a:srgbClr val="000000"/>
                          </a:solidFill>
                          <a:latin typeface="Calibri" pitchFamily="2" charset="-52"/>
                          <a:ea typeface="Calibri" pitchFamily="2" charset="-52"/>
                          <a:cs typeface="Calibri" pitchFamily="2" charset="-52"/>
                        </a:defRPr>
                      </a:pPr>
                      <a:r>
                        <a:rPr lang="en-us"/>
                        <a:t>1</a:t>
                      </a:r>
                    </a:p>
                  </a:txBody>
                  <a:tcPr marL="90170" marR="45085" marT="90170" marB="45085">
                    <a:lnL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 vert="horz" wrap="square" numCol="1"/>
                    <a:lstStyle/>
                    <a:p>
                      <a:pPr marL="0" marR="0" indent="0" algn="ctr">
                        <a:buNone/>
                        <a:defRPr lang="ru-ru">
                          <a:solidFill>
                            <a:srgbClr val="000000"/>
                          </a:solidFill>
                          <a:latin typeface="Calibri" pitchFamily="2" charset="-52"/>
                          <a:ea typeface="Calibri" pitchFamily="2" charset="-52"/>
                          <a:cs typeface="Calibri" pitchFamily="2" charset="-52"/>
                        </a:defRPr>
                      </a:pPr>
                      <a:r>
                        <a:rPr lang="en-us"/>
                        <a:t>0</a:t>
                      </a:r>
                    </a:p>
                  </a:txBody>
                  <a:tcPr marL="90170" marR="45085" marT="90170" marB="45085">
                    <a:lnL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 vert="horz" wrap="square" numCol="1"/>
                    <a:lstStyle/>
                    <a:p>
                      <a:pPr marL="0" marR="0" indent="0" algn="ctr">
                        <a:buNone/>
                        <a:defRPr lang="ru-ru">
                          <a:solidFill>
                            <a:srgbClr val="000000"/>
                          </a:solidFill>
                          <a:latin typeface="Calibri" pitchFamily="2" charset="-52"/>
                          <a:ea typeface="Calibri" pitchFamily="2" charset="-52"/>
                          <a:cs typeface="Calibri" pitchFamily="2" charset="-52"/>
                        </a:defRPr>
                      </a:pPr>
                      <a:r>
                        <a:rPr lang="en-us"/>
                        <a:t>0</a:t>
                      </a:r>
                    </a:p>
                  </a:txBody>
                  <a:tcPr marL="90170" marR="45085" marT="90170" marB="45085">
                    <a:lnL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 vert="horz" wrap="square" numCol="1"/>
                    <a:lstStyle/>
                    <a:p>
                      <a:pPr marL="0" marR="0" indent="0" algn="ctr">
                        <a:buNone/>
                        <a:defRPr lang="ru-ru">
                          <a:solidFill>
                            <a:srgbClr val="000000"/>
                          </a:solidFill>
                          <a:latin typeface="Calibri" pitchFamily="2" charset="-52"/>
                          <a:ea typeface="Calibri" pitchFamily="2" charset="-52"/>
                          <a:cs typeface="Calibri" pitchFamily="2" charset="-52"/>
                        </a:defRPr>
                      </a:pPr>
                      <a:r>
                        <a:rPr lang="en-us"/>
                        <a:t>1</a:t>
                      </a:r>
                    </a:p>
                  </a:txBody>
                  <a:tcPr marL="90170" marR="45085" marT="90170" marB="45085">
                    <a:lnL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  <a:extLst>
                  <a:ext uri="smNativeData">
                    <pr:rowheight xmlns="" xmlns:pr="smNativeData" dt="1589351083" type="min" val="370840"/>
                  </a:ext>
                </a:extLst>
              </a:tr>
            </a:tbl>
          </a:graphicData>
        </a:graphic>
      </p:graphicFrame>
      <p:sp>
        <p:nvSpPr>
          <p:cNvPr id="11" name="Прямоугольник 13"/>
          <p:cNvSpPr>
            <a:extLst>
              <a:ext uri="smNativeData">
                <pr:smNativeData xmlns:pr="smNativeData" val="SMDATA_13_q5K7XhMAAAAlAAAAZAAAAA0AAAAAkAAAAEgAAACQAAAASAAAAAAAAAAB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BAAAAAAAAAHCtRwA8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P////8MAAAAEAAAAAAAAAAAAAAAAAAAAAAAAAAeAAAAaAAAAAAAAAAAAAAAAAAAAAAAAAAAAAAAECcAABAnAAAAAAAAAAAAAAAAAAAAAAAAAAAAAAAAAAAAAAAAAAAAABQAAAAAAAAAwMD/AAAAAABkAAAAMgAAAAAAAABkAAAAAAAAAH9/fwAKAAAAHwAAAFQAAABbm9UF////AQAAAAAAAAAAAAAAAAAAAAAAAAAAAAAAAAAAAAAAAAAAcK1HAH9/fwDn5uYDzMzMAMDA/wB/f38AAAAAAAAAAAAAAAAAAAAAAAAAAAAhAAAAGAAAABQAAACsKQAAZA4AAJgwAACsEAAAEAAAACYAAAAIAAAA//////////8="/>
              </a:ext>
            </a:extLst>
          </p:cNvSpPr>
          <p:nvPr/>
        </p:nvSpPr>
        <p:spPr>
          <a:xfrm>
            <a:off x="6774180" y="2339340"/>
            <a:ext cx="1125220" cy="370840"/>
          </a:xfrm>
          <a:prstGeom prst="rect">
            <a:avLst/>
          </a:prstGeom>
          <a:noFill/>
          <a:ln w="38100" cap="flat" cmpd="sng" algn="ctr">
            <a:solidFill>
              <a:srgbClr val="70AD47"/>
            </a:solidFill>
            <a:prstDash val="solid"/>
            <a:headEnd type="none"/>
            <a:tailEnd type="none"/>
          </a:ln>
          <a:effectLst/>
        </p:spPr>
        <p:txBody>
          <a:bodyPr vert="horz" wrap="square" lIns="91440" tIns="45720" rIns="91440" bIns="45720" numCol="1" spcCol="215900" anchor="ctr"/>
          <a:lstStyle/>
          <a:p>
            <a:pPr algn="ctr">
              <a:defRPr lang="ru-ru">
                <a:solidFill>
                  <a:srgbClr val="FFFFFF"/>
                </a:solidFill>
                <a:latin typeface="Calibri" pitchFamily="2" charset="-52"/>
                <a:ea typeface="Calibri" pitchFamily="2" charset="-52"/>
                <a:cs typeface="Calibri" pitchFamily="2" charset="-52"/>
              </a:defRPr>
            </a:pPr>
          </a:p>
        </p:txBody>
      </p:sp>
      <p:sp>
        <p:nvSpPr>
          <p:cNvPr id="12" name="Прямоугольник 18"/>
          <p:cNvSpPr>
            <a:extLst>
              <a:ext uri="smNativeData">
                <pr:smNativeData xmlns:pr="smNativeData" val="SMDATA_13_q5K7XhMAAAAlAAAAZAAAAA0AAAAAkAAAAEgAAACQAAAASAAAAAAAAAAB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BAAAAAAAAAHCtRwA8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P////8MAAAAEAAAAAAAAAAAAAAAAAAAAAAAAAAeAAAAaAAAAAAAAAAAAAAAAAAAAAAAAAAAAAAAECcAABAnAAAAAAAAAAAAAAAAAAAAAAAAAAAAAAAAAAAAAAAAAAAAABQAAAAAAAAAwMD/AAAAAABkAAAAMgAAAAAAAABkAAAAAAAAAH9/fwAKAAAAHwAAAFQAAABbm9UF////AQAAAAAAAAAAAAAAAAAAAAAAAAAAAAAAAAAAAAAAAAAAcK1HAH9/fwDn5uYDzMzMAMDA/wB/f38AAAAAAAAAAAAAAAAAAAAAAAAAAAAhAAAAGAAAABQAAACsKQAA7xIAAJgwAAA3FQAAEAAAACYAAAAIAAAA//////////8="/>
              </a:ext>
            </a:extLst>
          </p:cNvSpPr>
          <p:nvPr/>
        </p:nvSpPr>
        <p:spPr>
          <a:xfrm>
            <a:off x="6774180" y="3077845"/>
            <a:ext cx="1125220" cy="370840"/>
          </a:xfrm>
          <a:prstGeom prst="rect">
            <a:avLst/>
          </a:prstGeom>
          <a:noFill/>
          <a:ln w="38100" cap="flat" cmpd="sng" algn="ctr">
            <a:solidFill>
              <a:srgbClr val="70AD47"/>
            </a:solidFill>
            <a:prstDash val="solid"/>
            <a:headEnd type="none"/>
            <a:tailEnd type="none"/>
          </a:ln>
          <a:effectLst/>
        </p:spPr>
        <p:txBody>
          <a:bodyPr vert="horz" wrap="square" lIns="91440" tIns="45720" rIns="91440" bIns="45720" numCol="1" spcCol="215900" anchor="ctr"/>
          <a:lstStyle/>
          <a:p>
            <a:pPr algn="ctr">
              <a:defRPr lang="ru-ru">
                <a:solidFill>
                  <a:srgbClr val="FFFFFF"/>
                </a:solidFill>
                <a:latin typeface="Calibri" pitchFamily="2" charset="-52"/>
                <a:ea typeface="Calibri" pitchFamily="2" charset="-52"/>
                <a:cs typeface="Calibri" pitchFamily="2" charset="-52"/>
              </a:defRPr>
            </a:pPr>
          </a:p>
        </p:txBody>
      </p:sp>
      <p:cxnSp>
        <p:nvCxnSpPr>
          <p:cNvPr id="13" name="Прямая со стрелкой 21"/>
          <p:cNvCxnSpPr>
            <a:stCxn id="11" idx="3"/>
            <a:endCxn id="17" idx="1"/>
            <a:extLst>
              <a:ext uri="smNativeData">
                <pr:smNativeData xmlns:pr="smNativeData" val="SMDATA_13_q5K7XhMAAAAlAAAADQAAAA0AAAAAkAAAAEgAAACQAAAASAAAAAAAAAAAAAAAAAAAAAEAAABQAAAAAAAAAAAA8L8AAAAAAAAAAAAAAAAAAP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BAAAAAAAAAHCtRwA8AAAAAQAAABQAAAAUAAAAFAAAAAEAAAAAAAAAZAAAAGQAAAAC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Pv///8MAAAAEAAAAAAAAAAAAAAAAAAAAAAAAAAeAAAAaAAAAAAAAAAAAAAAAAAAAAAAAAAAAAAAECcAABAnAAAAAAAAAAAAAAAAAAAAAAAAAAAAAAAAAAAAAAAAAAAAABQAAAAAAAAAwMD/AAAAAABkAAAAMgAAAAAAAABkAAAAAAAAAH9/fwAKAAAAHwAAAFQAAAD///8A////AQAAAAAAAAAAAAAAAAAAAAAAAAAAAAAAAAAAAAAAAAAAcK1HAH9/fwDn5uYDzMzMAMDA/wB/f38AAAAAAAAAAAAAAAAAAAAAAAAAAAAhAAAAGAAAABQAAACYMAAAiA8AAFo6AADrFQAAEAAAACYAAAAIAAAA//////////8="/>
              </a:ext>
            </a:extLst>
          </p:cNvCxnSpPr>
          <p:nvPr/>
        </p:nvCxnSpPr>
        <p:spPr>
          <a:xfrm rot="5400000">
            <a:off x="8173085" y="2251075"/>
            <a:ext cx="1038225" cy="1586230"/>
          </a:xfrm>
          <a:prstGeom prst="straightConnector1">
            <a:avLst/>
          </a:prstGeom>
          <a:noFill/>
          <a:ln w="38100" cap="flat" cmpd="sng" algn="ctr">
            <a:solidFill>
              <a:srgbClr val="70AD47"/>
            </a:solidFill>
            <a:prstDash val="solid"/>
            <a:headEnd type="none"/>
            <a:tailEnd type="triangle" w="med" len="med"/>
          </a:ln>
          <a:effectLst/>
        </p:spPr>
      </p:cxnSp>
      <p:cxnSp>
        <p:nvCxnSpPr>
          <p:cNvPr id="14" name="Прямая со стрелкой 24"/>
          <p:cNvCxnSpPr>
            <a:endCxn id="17" idx="1"/>
            <a:extLst>
              <a:ext uri="smNativeData">
                <pr:smNativeData xmlns:pr="smNativeData" val="SMDATA_13_q5K7XhMAAAAlAAAADQAAAA0AAAAAkAAAAEgAAACQAAAASAAAAAAAAAAAAAAAAgAAAAEAAABQAAAAAAAAAAAA8L8AAAAAAAAAAAAAAAAAAP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BAAAAAAAAAHCtRwA8AAAAAQAAABQAAAAUAAAAFAAAAAEAAAAAAAAAZAAAAGQAAAAC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GxuczoMAAAAEAAAAAAAAAAAAAAAAAAAAAAAAAAeAAAAaAAAAAAAAAAAAAAAAAAAAAAAAAAAAAAAECcAABAnAAAAAAAAAAAAAAAAAAAAAAAAAAAAAAAAAAAAAAAAAAAAABQAAAAAAAAAwMD/AAAAAABkAAAAMgAAAAAAAABkAAAAAAAAAH9/fwAKAAAAHwAAAFQAAAD///8A////AQAAAAAAAAAAAAAAAAAAAAAAAAAAAAAAAAAAAAAAAAAAcK1HAH9/fwDn5uYDzMzMAMDA/wB/f38AAAAAAAAAAAAAAAAAAAAAAAAAAAAhAAAAGAAAABQAAACYMAAALxQAAFo6AADrFQAAEAAAACYAAAAIAAAA//////////8="/>
              </a:ext>
            </a:extLst>
          </p:cNvCxnSpPr>
          <p:nvPr/>
        </p:nvCxnSpPr>
        <p:spPr>
          <a:xfrm rot="5400000">
            <a:off x="8551545" y="2628900"/>
            <a:ext cx="281940" cy="1586230"/>
          </a:xfrm>
          <a:prstGeom prst="straightConnector1">
            <a:avLst/>
          </a:prstGeom>
          <a:noFill/>
          <a:ln w="38100" cap="flat" cmpd="sng" algn="ctr">
            <a:solidFill>
              <a:srgbClr val="70AD47"/>
            </a:solidFill>
            <a:prstDash val="solid"/>
            <a:headEnd type="none"/>
            <a:tailEnd type="triangle" w="med" len="med"/>
          </a:ln>
          <a:effectLst/>
        </p:spPr>
      </p:cxnSp>
      <p:sp>
        <p:nvSpPr>
          <p:cNvPr id="15" name="Овал 27"/>
          <p:cNvSpPr>
            <a:extLst>
              <a:ext uri="smNativeData">
                <pr:smNativeData xmlns:pr="smNativeData" val="SMDATA_13_q5K7XhMAAAAlAAAAZgAAAA0AAAAAkAAAAEgAAACQAAAASAAAAAAAAAABAAAAAAAAAAEAAABQAAAAAAAAAAAA8D8AAAAAAADwPwAAAAAAAOA/AAAAAAAA4D8AAAAAAADgPwAAAAAAAOA/AAAAAAAA4D8AAAAAAADgPwAAAAAAAOA/AAAAAAAA4D8CAAAAjAAAAAAAAAAAAAAAcK1HAP///wgAAAAAAAAAAAAAAAAAAAAAAAAAAAAAAAAAAAAAZAAAAAEAAABAAAAAAAAAAAAAAAAAAAAAAAAAAAAAAAAAAAAAAAAAAAAAAAAAAAAAAAAAAAAAAAAAAAAAAAAAAAAAAAAAAAAAAAAAAAAAAAAAAAAAAAAAAAAAAAAAAAAAFAAAADwAAAABAAAAAAAAAFOANQA8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P////8MAAAAEAAAAAAAAAAAAAAAAAAAAAAAAAAeAAAAaAAAAAAAAAAAAAAAAAAAAAAAAAAAAAAAECcAABAnAAAAAAAAAAAAAAAAAAAAAAAAAAAAAAAAAAAAAAAAAAAAABQAAAAAAAAAwMD/AAAAAABkAAAAMgAAAAAAAABkAAAAAAAAAH9/fwAKAAAAHwAAAFQAAABwrUcM////AQAAAAAAAAAAAAAAAAAAAAAAAAAAAAAAAAAAAAAAAAAAU4A1AH9/fwDn5uYDzMzMAMDA/wB/f38AAAAAAAAAAAAAAAAAAAAAAAAAAAAhAAAAGAAAABQAAADuQwAAQxUAAN1FAAAjFwAAEAAAACYAAAAIAAAA//////////8="/>
              </a:ext>
            </a:extLst>
          </p:cNvSpPr>
          <p:nvPr/>
        </p:nvSpPr>
        <p:spPr>
          <a:xfrm>
            <a:off x="11042650" y="3456305"/>
            <a:ext cx="314325" cy="304800"/>
          </a:xfrm>
          <a:prstGeom prst="ellipse">
            <a:avLst/>
          </a:prstGeom>
          <a:noFill/>
          <a:ln w="38100" cap="flat" cmpd="sng" algn="ctr">
            <a:solidFill>
              <a:srgbClr val="538035"/>
            </a:solidFill>
            <a:prstDash val="solid"/>
            <a:headEnd type="none"/>
            <a:tailEnd type="none"/>
          </a:ln>
          <a:effectLst/>
        </p:spPr>
        <p:txBody>
          <a:bodyPr vert="horz" wrap="square" lIns="91440" tIns="45720" rIns="91440" bIns="45720" numCol="1" spcCol="215900" anchor="ctr"/>
          <a:lstStyle/>
          <a:p>
            <a:pPr algn="ctr">
              <a:defRPr lang="ru-ru">
                <a:solidFill>
                  <a:srgbClr val="FFFFFF"/>
                </a:solidFill>
                <a:latin typeface="Calibri" pitchFamily="2" charset="-52"/>
                <a:ea typeface="Calibri" pitchFamily="2" charset="-52"/>
                <a:cs typeface="Calibri" pitchFamily="2" charset="-52"/>
              </a:defRPr>
            </a:pPr>
          </a:p>
        </p:txBody>
      </p:sp>
      <p:sp>
        <p:nvSpPr>
          <p:cNvPr id="16" name="Прямоугольник 29"/>
          <p:cNvSpPr>
            <a:extLst>
              <a:ext uri="smNativeData">
                <pr:smNativeData xmlns:pr="smNativeData" val="SMDATA_13_q5K7XhMAAAAlAAAAZAAAAA0AAAAAkAAAAEgAAACQAAAASAAAAAAAAAAB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BAAAAAAAAAO19MQ08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P////8MAAAAEAAAAAAAAAAAAAAAAAAAAAAAAAAeAAAAaAAAAAAAAAAAAAAAAAAAAAAAAAAAAAAAECcAABAnAAAAAAAAAAAAAAAAAAAAAAAAAAAAAAAAAAAAAAAAAAAAABQAAAAAAAAAwMD/AAAAAABkAAAAMgAAAAAAAABkAAAAAAAAAH9/fwAKAAAAHwAAAFQAAABbm9UF////AQAAAAAAAAAAAAAAAAAAAAAAAAAAAAAAAAAAAAAAAAAA7X0xBn9/fwDn5uYDzMzMAMDA/wB/f38AAAAAAAAAAAAAAAAAAAAAAAAAAAAhAAAAGAAAABQAAAB2OgAAmhkAAGlAAADiGwAAEAAAACYAAAAIAAAA//////////8="/>
              </a:ext>
            </a:extLst>
          </p:cNvSpPr>
          <p:nvPr/>
        </p:nvSpPr>
        <p:spPr>
          <a:xfrm>
            <a:off x="9503410" y="4161790"/>
            <a:ext cx="967105" cy="370840"/>
          </a:xfrm>
          <a:prstGeom prst="rect">
            <a:avLst/>
          </a:prstGeom>
          <a:noFill/>
          <a:ln w="38100" cap="flat" cmpd="sng" algn="ctr">
            <a:solidFill>
              <a:schemeClr val="accent2"/>
            </a:solidFill>
            <a:prstDash val="solid"/>
            <a:headEnd type="none"/>
            <a:tailEnd type="none"/>
          </a:ln>
          <a:effectLst/>
        </p:spPr>
        <p:txBody>
          <a:bodyPr vert="horz" wrap="square" lIns="91440" tIns="45720" rIns="91440" bIns="45720" numCol="1" spcCol="215900" anchor="ctr"/>
          <a:lstStyle/>
          <a:p>
            <a:pPr algn="ctr">
              <a:defRPr lang="ru-ru">
                <a:solidFill>
                  <a:srgbClr val="FFFFFF"/>
                </a:solidFill>
                <a:latin typeface="Calibri" pitchFamily="2" charset="-52"/>
                <a:ea typeface="Calibri" pitchFamily="2" charset="-52"/>
                <a:cs typeface="Calibri" pitchFamily="2" charset="-52"/>
              </a:defRPr>
            </a:pPr>
          </a:p>
        </p:txBody>
      </p:sp>
      <p:sp>
        <p:nvSpPr>
          <p:cNvPr id="17" name="Прямоугольник 30"/>
          <p:cNvSpPr>
            <a:extLst>
              <a:ext uri="smNativeData">
                <pr:smNativeData xmlns:pr="smNativeData" val="SMDATA_13_q5K7XhMAAAAlAAAAZAAAAA0AAAAAkAAAAEgAAACQAAAASAAAAAAAAAAB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BAAAAAAAAAHCtRwA8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Bbm9UF////AQAAAAAAAAAAAAAAAAAAAAAAAAAAAAAAAAAAAAAAAAAAcK1HAH9/fwDn5uYDzMzMAMDA/wB/f38AAAAAAAAAAAAAAAAAAAAAAAAAAAAhAAAAGAAAABQAAABaOgAAyxQAAAVAAAALFwAAEAAAACYAAAAIAAAA//////////8="/>
              </a:ext>
            </a:extLst>
          </p:cNvSpPr>
          <p:nvPr/>
        </p:nvSpPr>
        <p:spPr>
          <a:xfrm>
            <a:off x="9485630" y="3380105"/>
            <a:ext cx="921385" cy="365760"/>
          </a:xfrm>
          <a:prstGeom prst="rect">
            <a:avLst/>
          </a:prstGeom>
          <a:noFill/>
          <a:ln w="38100" cap="flat" cmpd="sng" algn="ctr">
            <a:solidFill>
              <a:srgbClr val="70AD47"/>
            </a:solidFill>
            <a:prstDash val="solid"/>
            <a:headEnd type="none"/>
            <a:tailEnd type="none"/>
          </a:ln>
          <a:effectLst/>
        </p:spPr>
        <p:txBody>
          <a:bodyPr vert="horz" wrap="square" lIns="91440" tIns="45720" rIns="91440" bIns="45720" numCol="1" spcCol="215900" anchor="ctr"/>
          <a:lstStyle/>
          <a:p>
            <a:pPr algn="ctr">
              <a:defRPr lang="ru-ru">
                <a:solidFill>
                  <a:srgbClr val="FFFFFF"/>
                </a:solidFill>
                <a:latin typeface="Calibri" pitchFamily="2" charset="-52"/>
                <a:ea typeface="Calibri" pitchFamily="2" charset="-52"/>
                <a:cs typeface="Calibri" pitchFamily="2" charset="-52"/>
              </a:defRPr>
            </a:pPr>
          </a:p>
        </p:txBody>
      </p:sp>
      <p:sp>
        <p:nvSpPr>
          <p:cNvPr id="18" name="Прямоугольник 31"/>
          <p:cNvSpPr>
            <a:extLst>
              <a:ext uri="smNativeData">
                <pr:smNativeData xmlns:pr="smNativeData" val="SMDATA_13_q5K7XhMAAAAlAAAAZAAAAA0AAAAAkAAAAEgAAACQAAAASAAAAAAAAAAB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BAAAAAAAAAO19MQ08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Ho9IjIMAAAAEAAAAAAAAAAAAAAAAAAAAAAAAAAeAAAAaAAAAAAAAAAAAAAAAAAAAAAAAAAAAAAAECcAABAnAAAAAAAAAAAAAAAAAAAAAAAAAAAAAAAAAAAAAAAAAAAAABQAAAAAAAAAwMD/AAAAAABkAAAAMgAAAAAAAABkAAAAAAAAAH9/fwAKAAAAHwAAAFQAAABbm9UF////AQAAAAAAAAAAAAAAAAAAAAAAAAAAAAAAAAAAAAAAAAAA7X0xBn9/fwDn5uYDzMzMAMDA/wB/f38AAAAAAAAAAAAAAAAAAAAAAAAAAAAhAAAAGAAAABQAAACsKQAAaxUAAJgwAACzFwAAEAAAACYAAAAIAAAA//////////8="/>
              </a:ext>
            </a:extLst>
          </p:cNvSpPr>
          <p:nvPr/>
        </p:nvSpPr>
        <p:spPr>
          <a:xfrm>
            <a:off x="6774180" y="3481705"/>
            <a:ext cx="1125220" cy="370840"/>
          </a:xfrm>
          <a:prstGeom prst="rect">
            <a:avLst/>
          </a:prstGeom>
          <a:noFill/>
          <a:ln w="38100" cap="flat" cmpd="sng" algn="ctr">
            <a:solidFill>
              <a:schemeClr val="accent2"/>
            </a:solidFill>
            <a:prstDash val="solid"/>
            <a:headEnd type="none"/>
            <a:tailEnd type="none"/>
          </a:ln>
          <a:effectLst/>
        </p:spPr>
        <p:txBody>
          <a:bodyPr vert="horz" wrap="square" lIns="91440" tIns="45720" rIns="91440" bIns="45720" numCol="1" spcCol="215900" anchor="ctr"/>
          <a:lstStyle/>
          <a:p>
            <a:pPr algn="ctr">
              <a:defRPr lang="ru-ru">
                <a:solidFill>
                  <a:srgbClr val="FFFFFF"/>
                </a:solidFill>
                <a:latin typeface="Calibri" pitchFamily="2" charset="-52"/>
                <a:ea typeface="Calibri" pitchFamily="2" charset="-52"/>
                <a:cs typeface="Calibri" pitchFamily="2" charset="-52"/>
              </a:defRPr>
            </a:pPr>
          </a:p>
        </p:txBody>
      </p:sp>
      <p:cxnSp>
        <p:nvCxnSpPr>
          <p:cNvPr id="19" name="Прямая со стрелкой 32"/>
          <p:cNvCxnSpPr>
            <a:stCxn id="33" idx="1"/>
            <a:endCxn id="18" idx="3"/>
            <a:extLst>
              <a:ext uri="smNativeData">
                <pr:smNativeData xmlns:pr="smNativeData" val="SMDATA_13_q5K7XhMAAAAlAAAADQAAAA0AAAAAkAAAAEgAAACQAAAASAAAAAAAAAAAAAAAAgAAAAEAAABQAAAAAAAAAAAA8L8AAAAAAAAAAAAAAAAAAP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BAAAAAAAAAO19MQ08AAAAAQAAABQAAAAUAAAAFAAAAAEAAAAAAAAAZAAAAGQAAAAC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HV0b2YMAAAAEAAAAAAAAAAAAAAAAAAAAAAAAAAeAAAAaAAAAAAAAAAAAAAAAAAAAAAAAAAAAAAAECcAABAnAAAAAAAAAAAAAAAAAAAAAAAAAAAAAAAAAAAAAAAAAAAAABQAAAAAAAAAwMD/AAAAAABkAAAAMgAAAAAAAABkAAAAAAAAAH9/fwAKAAAAHwAAAFQAAAD///8A////AQAAAAAAAAAAAAAAAAAAAAAAAAAAAAAAAAAAAAAAAAAA7X0xBn9/fwDn5uYDzMzMAMDA/wB/f38AAAAAAAAAAAAAAAAAAAAAAAAAAAAhAAAAGAAAABQAAACYMAAAjxYAAFo6AACmGAAAEAAAACYAAAAIAAAA//////////8="/>
              </a:ext>
            </a:extLst>
          </p:cNvCxnSpPr>
          <p:nvPr/>
        </p:nvCxnSpPr>
        <p:spPr>
          <a:xfrm rot="16200000">
            <a:off x="8522335" y="3044190"/>
            <a:ext cx="339725" cy="1586230"/>
          </a:xfrm>
          <a:prstGeom prst="straightConnector1">
            <a:avLst/>
          </a:prstGeom>
          <a:noFill/>
          <a:ln w="38100" cap="flat" cmpd="sng" algn="ctr">
            <a:solidFill>
              <a:schemeClr val="accent2"/>
            </a:solidFill>
            <a:prstDash val="solid"/>
            <a:headEnd type="none"/>
            <a:tailEnd type="triangle" w="med" len="med"/>
          </a:ln>
          <a:effectLst/>
        </p:spPr>
      </p:cxnSp>
      <p:cxnSp>
        <p:nvCxnSpPr>
          <p:cNvPr id="20" name="Прямая со стрелкой 36"/>
          <p:cNvCxnSpPr>
            <a:stCxn id="16" idx="1"/>
            <a:endCxn id="18" idx="3"/>
            <a:extLst>
              <a:ext uri="smNativeData">
                <pr:smNativeData xmlns:pr="smNativeData" val="SMDATA_13_q5K7XhMAAAAlAAAADQAAAA0AAAAAkAAAAEgAAACQAAAASAAAAAAAAAAAAAAAAgAAAAEAAABQAAAAAAAAAAAA8L8AAAAAAAAAAAAAAAAAAP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BAAAAAAAAAO19MQ08AAAAAQAAABQAAAAUAAAAFAAAAAEAAAAAAAAAZAAAAGQAAAAC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CYAAAAMAAAAEAAAAAAAAAAAAAAAAAAAAAAAAAAeAAAAaAAAAAAAAAAAAAAAAAAAAAAAAAAAAAAAECcAABAnAAAAAAAAAAAAAAAAAAAAAAAAAAAAAAAAAAAAAAAAAAAAABQAAAAAAAAAwMD/AAAAAABkAAAAMgAAAAAAAABkAAAAAAAAAH9/fwAKAAAAHwAAAFQAAAD///8A////AQAAAAAAAAAAAAAAAAAAAAAAAAAAAAAAAAAAAAAAAAAA7X0xBn9/fwDn5uYDzMzMAMDA/wB/f38AAAAAAAAAAAAAAAAAAAAAAAAAAAAhAAAAGAAAABQAAACYMAAAjxYAAHY6AAC+GgAAEAAAACYAAAAIAAAA//////////8="/>
              </a:ext>
            </a:extLst>
          </p:cNvCxnSpPr>
          <p:nvPr/>
        </p:nvCxnSpPr>
        <p:spPr>
          <a:xfrm rot="16200000">
            <a:off x="8361045" y="3205480"/>
            <a:ext cx="680085" cy="1604010"/>
          </a:xfrm>
          <a:prstGeom prst="straightConnector1">
            <a:avLst/>
          </a:prstGeom>
          <a:noFill/>
          <a:ln w="38100" cap="flat" cmpd="sng" algn="ctr">
            <a:solidFill>
              <a:schemeClr val="accent2"/>
            </a:solidFill>
            <a:prstDash val="solid"/>
            <a:headEnd type="none"/>
            <a:tailEnd type="triangle" w="med" len="med"/>
          </a:ln>
          <a:effectLst/>
        </p:spPr>
      </p:cxnSp>
      <p:sp>
        <p:nvSpPr>
          <p:cNvPr id="21" name="Овал 41"/>
          <p:cNvSpPr>
            <a:extLst>
              <a:ext uri="smNativeData">
                <pr:smNativeData xmlns:pr="smNativeData" val="SMDATA_13_q5K7XhMAAAAlAAAAZgAAAA0AAAAAkAAAAEgAAACQAAAASAAAAAAAAAABAAAAAAAAAAEAAABQAAAAAAAAAAAA8D8AAAAAAADwPwAAAAAAAOA/AAAAAAAA4D8AAAAAAADgPwAAAAAAAOA/AAAAAAAA4D8AAAAAAADgPwAAAAAAAOA/AAAAAAAA4D8CAAAAjAAAAAAAAAAAAAAAcK1HAP///wgAAAAAAAAAAAAAAAAAAAAAAAAAAAAAAAAAAAAAZAAAAAEAAABAAAAAAAAAAAAAAAAAAAAAAAAAAAAAAAAAAAAAAAAAAAAAAAAAAAAAAAAAAAAAAAAAAAAAAAAAAAAAAAAAAAAAAAAAAAAAAAAAAAAAAAAAAAAAAAAAAAAAFAAAADwAAAABAAAAAAAAAO19MQ08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OvwmhkMAAAAEAAAAAAAAAAAAAAAAAAAAAAAAAAeAAAAaAAAAAAAAAAAAAAAAAAAAAAAAAAAAAAAECcAABAnAAAAAAAAAAAAAAAAAAAAAAAAAAAAAAAAAAAAAAAAAAAAABQAAAAAAAAAwMD/AAAAAABkAAAAMgAAAAAAAABkAAAAAAAAAH9/fwAKAAAAHwAAAFQAAABwrUcM////AQAAAAAAAAAAAAAAAAAAAAAAAAAAAAAAAAAAAAAAAAAA7X0xBn9/fwDn5uYDzMzMAMDA/wB/f38AAAAAAAAAAAAAAAAAAAAAAAAAAAAhAAAAGAAAABQAAAACMwAA3xUAAPY0AACpFwAAEAAAACYAAAAIAAAA//////////8="/>
              </a:ext>
            </a:extLst>
          </p:cNvSpPr>
          <p:nvPr/>
        </p:nvSpPr>
        <p:spPr>
          <a:xfrm>
            <a:off x="8291830" y="3555365"/>
            <a:ext cx="317500" cy="290830"/>
          </a:xfrm>
          <a:prstGeom prst="ellipse">
            <a:avLst/>
          </a:prstGeom>
          <a:noFill/>
          <a:ln w="38100" cap="flat" cmpd="sng" algn="ctr">
            <a:solidFill>
              <a:schemeClr val="accent2"/>
            </a:solidFill>
            <a:prstDash val="solid"/>
            <a:headEnd type="none"/>
            <a:tailEnd type="none"/>
          </a:ln>
          <a:effectLst/>
        </p:spPr>
        <p:txBody>
          <a:bodyPr vert="horz" wrap="square" lIns="91440" tIns="45720" rIns="91440" bIns="45720" numCol="1" spcCol="215900" anchor="ctr"/>
          <a:lstStyle/>
          <a:p>
            <a:pPr algn="ctr">
              <a:defRPr lang="ru-ru">
                <a:solidFill>
                  <a:srgbClr val="FFFFFF"/>
                </a:solidFill>
                <a:latin typeface="Calibri" pitchFamily="2" charset="-52"/>
                <a:ea typeface="Calibri" pitchFamily="2" charset="-52"/>
                <a:cs typeface="Calibri" pitchFamily="2" charset="-52"/>
              </a:defRPr>
            </a:p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2" name="TextBox 42"/>
              <p:cNvSpPr>
                <a:extLst>
                  <a:ext uri="smNativeData">
                    <pr:smNativeData xmlns:pr="smNativeData" val="SMDATA_13_q5K7XhMAAAAlAAAAZAAAAC0AAAAAkAAAAEgAAACQAAAASAAAAAAAAAAA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AA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Bm/f//ECcAABAnAAAAAAAAAAAAAAAAAAAAAAAAAAAAAAAAAAAAAAAAAAAAABQAAAAAAAAAwMD/AAAAAABkAAAAMgAAAAAAAABkAAAAAAAAAH9/fwAKAAAAHwAAAFQAAAAAAAAFAAAAAQAAAAAAAAAAAAAAAAAAAAAAAAAAAAAAAAAAAAAAAAAAAAAAAH9/fwDn5uYDzMzMAMDA/wB/f38AAAAAAAAAAAAAAAAAAAAAAAAAAAAhAAAAGAAAABQAAABzKQAAOCEAAGA+AAB9IwAAEAAAACYAAAAIAAAA//////////8="/>
                  </a:ext>
                </a:extLst>
              </p:cNvSpPr>
              <p:nvPr/>
            </p:nvSpPr>
            <p:spPr>
              <a:xfrm>
                <a:off x="6737985" y="5400040"/>
                <a:ext cx="3401695" cy="368935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accent6"/>
                          </a:solidFill>
                          <a:latin typeface="Cambria Math" panose="02040503050406030204" pitchFamily="18" charset="0"/>
                        </a:rPr>
                        <m:t>𝐵</m:t>
                      </m:r>
                      <m:r>
                        <a:rPr lang="en-US" b="0" i="1" smtClean="0">
                          <a:solidFill>
                            <a:schemeClr val="accent6"/>
                          </a:solidFill>
                          <a:latin typeface="Cambria Math" panose="02040503050406030204" pitchFamily="18" charset="0"/>
                        </a:rPr>
                        <m:t>=0 </m:t>
                      </m:r>
                      <m:r>
                        <m:rPr>
                          <m:nor/>
                        </m:rPr>
                        <a:rPr lang="en-US" dirty="0">
                          <a:solidFill>
                            <a:schemeClr val="accent6"/>
                          </a:solidFill>
                          <a:sym typeface="Wingdings" panose="05000000000000000000" pitchFamily="2" charset="2"/>
                        </a:rPr>
                        <m:t></m:t>
                      </m:r>
                      <m:r>
                        <a:rPr lang="en-US" b="0" i="1" dirty="0" smtClean="0">
                          <a:solidFill>
                            <a:schemeClr val="accent6"/>
                          </a:solidFill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 </m:t>
                      </m:r>
                      <m:r>
                        <a:rPr lang="en-US" b="0" i="1" dirty="0" smtClean="0">
                          <a:solidFill>
                            <a:schemeClr val="accent6"/>
                          </a:solidFill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𝑥</m:t>
                      </m:r>
                      <m:r>
                        <a:rPr lang="en-US" b="0" i="1" dirty="0" smtClean="0">
                          <a:solidFill>
                            <a:schemeClr val="accent6"/>
                          </a:solidFill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=0, </m:t>
                      </m:r>
                      <m:r>
                        <a:rPr lang="en-US" b="0" i="1" dirty="0" smtClean="0">
                          <a:solidFill>
                            <a:schemeClr val="accent6"/>
                          </a:solidFill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𝑧</m:t>
                      </m:r>
                      <m:r>
                        <a:rPr lang="en-US" b="0" i="1" dirty="0" smtClean="0">
                          <a:solidFill>
                            <a:schemeClr val="accent6"/>
                          </a:solidFill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=1,</m:t>
                      </m:r>
                      <m:r>
                        <a:rPr lang="en-US" sz="2000" i="1" smtClean="0">
                          <a:solidFill>
                            <a:schemeClr val="accent6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Symbol" panose="05050102010706020507" pitchFamily="18" charset="2"/>
                        </a:rPr>
                        <m:t>∀</m:t>
                      </m:r>
                      <m:r>
                        <a:rPr lang="en-US" i="1" dirty="0">
                          <a:solidFill>
                            <a:schemeClr val="accent6"/>
                          </a:solidFill>
                          <a:latin typeface="Cambria Math" panose="02040503050406030204" pitchFamily="18" charset="0"/>
                          <a:sym typeface="Symbol" panose="05050102010706020507" pitchFamily="18" charset="2"/>
                        </a:rPr>
                        <m:t>𝑦</m:t>
                      </m:r>
                      <m:r>
                        <a:rPr lang="en-US" b="0" i="1" dirty="0" smtClean="0">
                          <a:solidFill>
                            <a:schemeClr val="accent6"/>
                          </a:solidFill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 </m:t>
                      </m:r>
                    </m:oMath>
                  </m:oMathPara>
                </a14:m>
                <a:endParaRPr lang="ru-RU" dirty="0">
                  <a:solidFill>
                    <a:schemeClr val="accent6"/>
                  </a:solidFill>
                </a:endParaRPr>
              </a:p>
            </p:txBody>
          </p:sp>
        </mc:Choice>
        <mc:Fallback>
          <p:sp>
            <p:nvSpPr>
              <p:cNvPr id="22" name="TextBox 42"/>
              <p:cNvSpPr>
                <a:spLocks noRot="1" noChangeAspect="1" noMove="1" noResize="1" noEditPoints="1" noAdjustHandles="1" noChangeArrowheads="1" noChangeShapeType="1" noTextEdit="1"/>
                <a:extLst>
                  <a:ext uri="smNativeData">
                    <pr:smNativeData xmlns:pr="smNativeData" val="SMDATA_13_q5K7XhMAAAAlAAAAZAAAAK8AAAAAkAAAAEgAAACQAAAASAAAAAAAAAAAAAAAAAAAAAEAAABQAAAAAAAAAAAA4D8AAAAAAADgPwAAAAAAAOA/AAAAAAAA4D8AAAAAAADgPwAAAAAAAOA/AAAAAAAA4D8AAAAAAADgPwAAAAAAAOA/AAAAAAAA4D8CAAAAjAAAAAEAAAACAAAAW5vVDP///wgAAAAAAAAAAKdKNXP88sJGh7EiDOqgx3MBAAAAZAAAAAEAAABAAAAAAAAAAAAAAAAAAAAAAAAAAAAAAAAAAAAAAAAAAAAAAAAAAAAAAAAAAAAAAAAAAAAAAAAAAAAAAAAAAAAAAAAAAAAAAAAAAAAAAAAAAAAAAAAAAAAAFAAAADwAAAAAAAAAAAAAAAAAAAAA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Bm/f//ECcAABAnAAAAAAAAAAAAAAAAAAAAAAAAAAAAAAAAAAAAAAAAAAAAABQAAAAAAAAAwMD/AAAAAABkAAAAMgAAAAAAAABkAAAAAAAAAH9/fwAKAAAAHwAAAFQAAABbm9UF////AQAAAAAAAAAAAAAAAAAAAAAAAAAAAAAAAAAAAAAAAAAAAAAAAH9/fwDn5uYDzMzMAMDA/wB/f38AAAAAAAAAAAAAAAAAAAAAAAAAAAAhAAAAGAAAABQAAABzKQAAOCEAAGA+AAB9IwAAEAAAACYAAAAIAAAA//////////8="/>
                  </a:ext>
                </a:extLst>
              </p:cNvSpPr>
              <p:nvPr/>
            </p:nvSpPr>
            <p:spPr>
              <a:xfrm>
                <a:off x="6737985" y="5400040"/>
                <a:ext cx="3401695" cy="368935"/>
              </a:xfrm>
              <a:prstGeom prst="rect">
                <a:avLst/>
              </a:prstGeom>
              <a:blipFill>
                <a:blip r:embed="rId4"/>
                <a:srcRect/>
                <a:stretch>
                  <a:fillRect l="0" t="0" r="0" b="-6660"/>
                </a:stretch>
              </a:blipFill>
              <a:ln>
                <a:noFill/>
              </a:ln>
              <a:effectLst/>
            </p:spPr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3" name="TextBox 43"/>
              <p:cNvSpPr>
                <a:extLst>
                  <a:ext uri="smNativeData">
                    <pr:smNativeData xmlns:pr="smNativeData" val="SMDATA_13_q5K7XhMAAAAlAAAAZAAAAC0AAAAAkAAAAEgAAACQAAAASAAAAAAAAAAA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AA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H9/fwDn5uYDzMzMAMDA/wB/f38AAAAAAAAAAAAAAAAAAAAAAAAAAAAhAAAAGAAAABQAAACoKQAA3SMAAM0+AAAiJgAAEAAAACYAAAAIAAAA//////////8="/>
                  </a:ext>
                </a:extLst>
              </p:cNvSpPr>
              <p:nvPr/>
            </p:nvSpPr>
            <p:spPr>
              <a:xfrm>
                <a:off x="6771640" y="5829935"/>
                <a:ext cx="3437255" cy="368935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accent2"/>
                          </a:solidFill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b="0" i="1" smtClean="0">
                          <a:solidFill>
                            <a:schemeClr val="accent2"/>
                          </a:solidFill>
                          <a:latin typeface="Cambria Math" panose="02040503050406030204" pitchFamily="18" charset="0"/>
                        </a:rPr>
                        <m:t>=0,</m:t>
                      </m:r>
                      <m:r>
                        <m:rPr>
                          <m:nor/>
                        </m:rPr>
                        <a:rPr lang="en-US" dirty="0">
                          <a:solidFill>
                            <a:schemeClr val="accent2"/>
                          </a:solidFill>
                          <a:sym typeface="Wingdings" panose="05000000000000000000" pitchFamily="2" charset="2"/>
                        </a:rPr>
                        <m:t></m:t>
                      </m:r>
                      <m:r>
                        <m:rPr>
                          <m:nor/>
                        </m:rPr>
                        <a:rPr lang="en-US" b="0" i="0" dirty="0" smtClean="0">
                          <a:solidFill>
                            <a:schemeClr val="accent2"/>
                          </a:solidFill>
                          <a:sym typeface="Wingdings" panose="05000000000000000000" pitchFamily="2" charset="2"/>
                        </a:rPr>
                        <m:t>  </m:t>
                      </m:r>
                      <m:r>
                        <a:rPr lang="en-US" b="0" i="1" dirty="0" smtClean="0">
                          <a:solidFill>
                            <a:schemeClr val="accent2"/>
                          </a:solidFill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𝑥</m:t>
                      </m:r>
                      <m:r>
                        <a:rPr lang="en-US" b="0" i="1" dirty="0" smtClean="0">
                          <a:solidFill>
                            <a:schemeClr val="accent2"/>
                          </a:solidFill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=1, </m:t>
                      </m:r>
                      <m:r>
                        <a:rPr lang="en-US" b="0" i="1" dirty="0" smtClean="0">
                          <a:solidFill>
                            <a:schemeClr val="accent2"/>
                          </a:solidFill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𝑧</m:t>
                      </m:r>
                      <m:r>
                        <a:rPr lang="en-US" b="0" i="1" dirty="0" smtClean="0">
                          <a:solidFill>
                            <a:schemeClr val="accent2"/>
                          </a:solidFill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=0,∀</m:t>
                      </m:r>
                      <m:r>
                        <a:rPr lang="en-US" i="1" dirty="0">
                          <a:solidFill>
                            <a:schemeClr val="accent2"/>
                          </a:solidFill>
                          <a:latin typeface="Cambria Math" panose="02040503050406030204" pitchFamily="18" charset="0"/>
                          <a:sym typeface="Symbol" panose="05050102010706020507" pitchFamily="18" charset="2"/>
                        </a:rPr>
                        <m:t>𝑤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>
          <p:sp>
            <p:nvSpPr>
              <p:cNvPr id="23" name="TextBox 43"/>
              <p:cNvSpPr>
                <a:spLocks noRot="1" noChangeAspect="1" noMove="1" noResize="1" noEditPoints="1" noAdjustHandles="1" noChangeArrowheads="1" noChangeShapeType="1" noTextEdit="1"/>
                <a:extLst>
                  <a:ext uri="smNativeData">
                    <pr:smNativeData xmlns:pr="smNativeData" val="SMDATA_13_q5K7XhMAAAAlAAAAZAAAAK8AAAAAkAAAAEgAAACQAAAASAAAAAAAAAAAAAAAAAAAAAEAAABQAAAAAAAAAAAA4D8AAAAAAADgPwAAAAAAAOA/AAAAAAAA4D8AAAAAAADgPwAAAAAAAOA/AAAAAAAA4D8AAAAAAADgPwAAAAAAAOA/AAAAAAAA4D8CAAAAjAAAAAEAAAACAAAAW5vVDP///wgAAAAAAAAAAAyN9c4WAPtPlri2t/1lYGwBAAAAZAAAAAEAAABAAAAAAAAAAAAAAAAAAAAAAAAAAAAAAAAAAAAAAAAAAAAAAAAAAAAAAAAAAAAAAAAAAAAAAAAAAAAAAAAAAAAAAAAAAAAAAAAAAAAAAAAAAAAAAAAAAAAAFAAAADwAAAAAAAAAAAAAAAAAAAAA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Bbm9UF////AQAAAAAAAAAAAAAAAAAAAAAAAAAAAAAAAAAAAAAAAAAAAAAAAH9/fwDn5uYDzMzMAMDA/wB/f38AAAAAAAAAAAAAAAAAAAAAAAAAAAAhAAAAGAAAABQAAACoKQAA3SMAAM0+AAAiJgAAEAAAACYAAAAIAAAA//////////8="/>
                  </a:ext>
                </a:extLst>
              </p:cNvSpPr>
              <p:nvPr/>
            </p:nvSpPr>
            <p:spPr>
              <a:xfrm>
                <a:off x="6771640" y="5829935"/>
                <a:ext cx="3437255" cy="368935"/>
              </a:xfrm>
              <a:prstGeom prst="rect">
                <a:avLst/>
              </a:prstGeom>
              <a:blipFill>
                <a:blip r:embed="rId5"/>
                <a:srcRect/>
                <a:stretch/>
              </a:blipFill>
              <a:ln>
                <a:noFill/>
              </a:ln>
              <a:effectLst/>
            </p:spPr>
          </p:sp>
        </mc:Fallback>
      </mc:AlternateContent>
      <p:sp>
        <p:nvSpPr>
          <p:cNvPr id="24" name="Овал 44"/>
          <p:cNvSpPr>
            <a:extLst>
              <a:ext uri="smNativeData">
                <pr:smNativeData xmlns:pr="smNativeData" val="SMDATA_13_q5K7XhMAAAAlAAAAZgAAAA0AAAAAkAAAAEgAAACQAAAASAAAAAAAAAABAAAAAAAAAAEAAABQAAAAAAAAAAAA8D8AAAAAAADwPwAAAAAAAOA/AAAAAAAA4D8AAAAAAADgPwAAAAAAAOA/AAAAAAAA4D8AAAAAAADgPwAAAAAAAOA/AAAAAAAA4D8CAAAAjAAAAAEAAAAAAAAAcK1HAP///wgAAAAAAAAAAAAAAAAAAAAAAAAAAAAAAAAAAAAAZAAAAAEAAABAAAAAAAAAAAAAAAAAAAAAAAAAAAAAAAAAAAAAAAAAAAAAAAAAAAAAAAAAAAAAAAAAAAAAAAAAAAAAAAAAAAAAAAAAAAAAAAAAAAAAAAAAAAAAAAAAAAAAFAAAADwAAAABAAAAAAAAAFOANQA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YAf4UMAAAAEAAAAAAAAAAAAAAAAAAAAAAAAAAeAAAAaAAAAAAAAAAAAAAAAAAAAAAAAAAAAAAAECcAABAnAAAAAAAAAAAAAAAAAAAAAAAAAAAAAAAAAAAAAAAAAAAAABQAAAAAAAAAwMD/AAAAAABkAAAAMgAAAAAAAABkAAAAAAAAAH9/fwAKAAAAHwAAAFQAAABwrUcM////AQAAAAAAAAAAAAAAAAAAAAAAAAAAAAAAAAAAAAAAAAAAU4A1AH9/fwDn5uYDzMzMAMDA/wB/f38AAAAAAAAAAAAAAAAAAAAAAAAAAAAhAAAAGAAAABQAAABlKQAAYiEAAK0rAABeIwAAAAAAACYAAAAIAAAA//////////8="/>
              </a:ext>
            </a:extLst>
          </p:cNvSpPr>
          <p:nvPr/>
        </p:nvSpPr>
        <p:spPr>
          <a:xfrm>
            <a:off x="6729095" y="5426710"/>
            <a:ext cx="370840" cy="322580"/>
          </a:xfrm>
          <a:prstGeom prst="ellipse">
            <a:avLst/>
          </a:prstGeom>
          <a:solidFill>
            <a:schemeClr val="accent6"/>
          </a:solidFill>
          <a:ln w="12700" cap="flat" cmpd="sng" algn="ctr">
            <a:solidFill>
              <a:srgbClr val="538035"/>
            </a:solidFill>
            <a:prstDash val="solid"/>
            <a:headEnd type="none"/>
            <a:tailEnd type="none"/>
          </a:ln>
          <a:effectLst/>
        </p:spPr>
        <p:txBody>
          <a:bodyPr vert="horz" wrap="square" lIns="91440" tIns="45720" rIns="91440" bIns="45720" numCol="1" spcCol="215900" anchor="ctr"/>
          <a:lstStyle/>
          <a:p>
            <a:pPr algn="ctr">
              <a:defRPr lang="ru-ru">
                <a:solidFill>
                  <a:srgbClr val="FFFFFF"/>
                </a:solidFill>
                <a:latin typeface="Calibri" pitchFamily="2" charset="-52"/>
                <a:ea typeface="Calibri" pitchFamily="2" charset="-52"/>
                <a:cs typeface="Calibri" pitchFamily="2" charset="-52"/>
              </a:defRPr>
            </a:pPr>
            <a:r>
              <a:t>1</a:t>
            </a:r>
          </a:p>
        </p:txBody>
      </p:sp>
      <p:sp>
        <p:nvSpPr>
          <p:cNvPr id="25" name="Овал 45"/>
          <p:cNvSpPr>
            <a:extLst>
              <a:ext uri="smNativeData">
                <pr:smNativeData xmlns:pr="smNativeData" val="SMDATA_13_q5K7XhMAAAAlAAAAZgAAAA0AAAAAkAAAAEgAAACQAAAASAAAAAAAAAABAAAAAAAAAAEAAABQAAAAAAAAAAAA8D8AAAAAAADwPwAAAAAAAOA/AAAAAAAA4D8AAAAAAADgPwAAAAAAAOA/AAAAAAAA4D8AAAAAAADgPwAAAAAAAOA/AAAAAAAA4D8CAAAAjAAAAAEAAAAAAAAA7X0xDf///wgAAAAAAAAAAAAAAAAAAAAAAAAAAAAAAAAAAAAAZAAAAAEAAABAAAAAAAAAAAAAAAAAAAAAAAAAAAAAAAAAAAAAAAAAAAAAAAAAAAAAAAAAAAAAAAAAAAAAAAAAAAAAAAAAAAAAAAAAAAAAAAAAAAAAAAAAAAAAAAAAAAAAFAAAADwAAAABAAAAAAAAALBdJAA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D48bToMAAAAEAAAAAAAAAAAAAAAAAAAAAAAAAAeAAAAaAAAAAAAAAAAAAAAAAAAAAAAAAAAAAAAECcAABAnAAAAAAAAAAAAAAAAAAAAAAAAAAAAAAAAAAAAAAAAAAAAABQAAAAAAAAAwMD/AAAAAABkAAAAMgAAAAAAAABkAAAAAAAAAH9/fwAKAAAAHwAAAFQAAADtfTEG////AQAAAAAAAAAAAAAAAAAAAAAAAAAAAAAAAAAAAAAAAAAAsF0kAH9/fwDn5uYDzMzMAMDA/wB/f38AAAAAAAAAAAAAAAAAAAAAAAAAAAAhAAAAGAAAABQAAABEKQAACCQAAIwrAAAEJgAAAAAAACYAAAAIAAAA//////////8="/>
              </a:ext>
            </a:extLst>
          </p:cNvSpPr>
          <p:nvPr/>
        </p:nvSpPr>
        <p:spPr>
          <a:xfrm>
            <a:off x="6708140" y="5857240"/>
            <a:ext cx="370840" cy="322580"/>
          </a:xfrm>
          <a:prstGeom prst="ellipse">
            <a:avLst/>
          </a:prstGeom>
          <a:solidFill>
            <a:schemeClr val="accent2"/>
          </a:solidFill>
          <a:ln w="12700" cap="flat" cmpd="sng" algn="ctr">
            <a:solidFill>
              <a:srgbClr val="B05D24"/>
            </a:solidFill>
            <a:prstDash val="solid"/>
            <a:headEnd type="none"/>
            <a:tailEnd type="none"/>
          </a:ln>
          <a:effectLst/>
        </p:spPr>
        <p:txBody>
          <a:bodyPr vert="horz" wrap="square" lIns="91440" tIns="45720" rIns="91440" bIns="45720" numCol="1" spcCol="215900" anchor="ctr"/>
          <a:lstStyle/>
          <a:p>
            <a:pPr algn="ctr">
              <a:defRPr lang="ru-ru">
                <a:solidFill>
                  <a:srgbClr val="FFFFFF"/>
                </a:solidFill>
                <a:latin typeface="Calibri" pitchFamily="2" charset="-52"/>
                <a:ea typeface="Calibri" pitchFamily="2" charset="-52"/>
                <a:cs typeface="Calibri" pitchFamily="2" charset="-52"/>
              </a:defRPr>
            </a:pPr>
            <a:r>
              <a:t>2</a:t>
            </a:r>
          </a:p>
        </p:txBody>
      </p:sp>
      <p:sp>
        <p:nvSpPr>
          <p:cNvPr id="26" name="Прямоугольник 46"/>
          <p:cNvSpPr>
            <a:extLst>
              <a:ext uri="smNativeData">
                <pr:smNativeData xmlns:pr="smNativeData" val="SMDATA_13_q5K7XhMAAAAlAAAAZAAAAE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JPsEh0MAAAAEAAAAAAAAAAAAAAAAAAAAAAAAAAeAAAAaAAAAAAAAAAAAAAAAAAAAAAAAAAAAAAAECcAABAnAAAAAAAAAAAAAAAAAAAAAAAAAAAAAAAAAAAAAAAAAAAAABQAAAAAAAAAwMD/AAAAAABkAAAAMgAAAAAAAABkAAAAAAAAAH9/fwAKAAAAHwAAAFQAAAD///8A////AQAAAAAAAAAAAAAAAAAAAAAAAAAAAAAAAAAAAAAAAAAAAAAAAH9/fwDn5uYDzMzMAMDA/wB/f38AAAAAAAAAAAAAAAAAAAAAAAAAAAAhAAAAGAAAABQAAABWJAAAQSAAAKomAABeIwAAECAAACYAAAAIAAAA//////////8="/>
              </a:ext>
            </a:extLst>
          </p:cNvSpPr>
          <p:nvPr/>
        </p:nvSpPr>
        <p:spPr>
          <a:xfrm>
            <a:off x="5906770" y="5243195"/>
            <a:ext cx="378460" cy="50609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 lvl="2" marL="0" algn="just">
              <a:lnSpc>
                <a:spcPct val="150000"/>
              </a:lnSpc>
              <a:defRPr lang="ru-ru"/>
            </a:pPr>
            <a:r>
              <a:rPr lang="en-us" sz="2000" i="1"/>
              <a:t>3.</a:t>
            </a:r>
            <a:endParaRPr lang="en-us" sz="2000" i="1"/>
          </a:p>
        </p:txBody>
      </p:sp>
      <p:sp>
        <p:nvSpPr>
          <p:cNvPr id="27" name="Прямоугольник 48"/>
          <p:cNvSpPr>
            <a:extLst>
              <a:ext uri="smNativeData">
                <pr:smNativeData xmlns:pr="smNativeData" val="SMDATA_13_q5K7XhMAAAAlAAAAZAAAAE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////AQAAAAAAAAAAAAAAAAAAAAAAAAAAAAAAAAAAAAAAAAAAAAAAAH9/fwDn5uYDzMzMAMDA/wB/f38AAAAAAAAAAAAAAAAAAAAAAAAAAAAhAAAAGAAAABQAAAD2JAAA6ggAAEonAAAIDAAAECAAACYAAAAIAAAA//////////8="/>
              </a:ext>
            </a:extLst>
          </p:cNvSpPr>
          <p:nvPr/>
        </p:nvSpPr>
        <p:spPr>
          <a:xfrm>
            <a:off x="6008370" y="1449070"/>
            <a:ext cx="378460" cy="50673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 lvl="2" marL="0" algn="just">
              <a:lnSpc>
                <a:spcPct val="150000"/>
              </a:lnSpc>
              <a:defRPr lang="ru-ru"/>
            </a:pPr>
            <a:r>
              <a:rPr lang="en-us" sz="2000" i="1"/>
              <a:t>2.</a:t>
            </a:r>
            <a:endParaRPr lang="en-us" sz="2000" i="1"/>
          </a:p>
        </p:txBody>
      </p:sp>
      <p:graphicFrame>
        <p:nvGraphicFramePr>
          <p:cNvPr id="28" name=""/>
          <p:cNvGraphicFramePr>
            <a:graphicFrameLocks noGrp="1"/>
          </p:cNvGraphicFramePr>
          <p:nvPr/>
        </p:nvGraphicFramePr>
        <p:xfrm>
          <a:off x="3791585" y="1599565"/>
          <a:ext cx="2148205" cy="2185670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429895"/>
                <a:gridCol w="429895"/>
                <a:gridCol w="393700"/>
                <a:gridCol w="336550"/>
                <a:gridCol w="558800"/>
              </a:tblGrid>
              <a:tr h="293370">
                <a:tc>
                  <a:txBody>
                    <a:bodyPr vert="horz" wrap="square" numCol="1"/>
                    <a:lstStyle/>
                    <a:p>
                      <a:pPr marL="0" marR="0" indent="0" algn="ctr">
                        <a:buNone/>
                        <a:defRPr lang="ru-ru" b="1">
                          <a:solidFill>
                            <a:srgbClr val="FFFFFF"/>
                          </a:solidFill>
                          <a:latin typeface="Calibri" pitchFamily="2" charset="-52"/>
                          <a:ea typeface="Calibri" pitchFamily="2" charset="-52"/>
                          <a:cs typeface="Calibri" pitchFamily="2" charset="-52"/>
                        </a:defRPr>
                      </a:pPr>
                      <a:r>
                        <a:rPr lang="en-us"/>
                        <a:t>x</a:t>
                      </a:r>
                    </a:p>
                  </a:txBody>
                  <a:tcPr marL="90170" marR="45085" marT="90170" marB="45085">
                    <a:lnL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 vert="horz" wrap="square" numCol="1"/>
                    <a:lstStyle/>
                    <a:p>
                      <a:pPr marL="0" marR="0" indent="0" algn="ctr">
                        <a:buNone/>
                        <a:defRPr lang="ru-ru" b="1">
                          <a:solidFill>
                            <a:srgbClr val="FFFFFF"/>
                          </a:solidFill>
                          <a:latin typeface="Calibri" pitchFamily="2" charset="-52"/>
                          <a:ea typeface="Calibri" pitchFamily="2" charset="-52"/>
                          <a:cs typeface="Calibri" pitchFamily="2" charset="-52"/>
                        </a:defRPr>
                      </a:pPr>
                      <a:r>
                        <a:rPr lang="en-us"/>
                        <a:t>y</a:t>
                      </a:r>
                    </a:p>
                  </a:txBody>
                  <a:tcPr marL="90170" marR="45085" marT="90170" marB="45085">
                    <a:lnL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 vert="horz" wrap="square" numCol="1"/>
                    <a:lstStyle/>
                    <a:p>
                      <a:pPr marL="0" marR="0" indent="0" algn="ctr">
                        <a:buNone/>
                        <a:defRPr lang="ru-ru" b="1">
                          <a:solidFill>
                            <a:srgbClr val="FFFFFF"/>
                          </a:solidFill>
                          <a:latin typeface="Calibri" pitchFamily="2" charset="-52"/>
                          <a:ea typeface="Calibri" pitchFamily="2" charset="-52"/>
                          <a:cs typeface="Calibri" pitchFamily="2" charset="-52"/>
                        </a:defRPr>
                      </a:pPr>
                      <a:r>
                        <a:rPr lang="en-us"/>
                        <a:t>z</a:t>
                      </a:r>
                    </a:p>
                  </a:txBody>
                  <a:tcPr marL="90170" marR="45085" marT="90170" marB="45085">
                    <a:lnL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 vert="horz" wrap="square" numCol="1"/>
                    <a:lstStyle/>
                    <a:p>
                      <a:pPr marL="0" marR="0" indent="0" algn="ctr">
                        <a:buNone/>
                        <a:defRPr lang="ru-ru" b="1">
                          <a:solidFill>
                            <a:srgbClr val="FFFFFF"/>
                          </a:solidFill>
                          <a:latin typeface="Calibri" pitchFamily="2" charset="-52"/>
                          <a:ea typeface="Calibri" pitchFamily="2" charset="-52"/>
                          <a:cs typeface="Calibri" pitchFamily="2" charset="-52"/>
                        </a:defRPr>
                      </a:pPr>
                      <a:r>
                        <a:rPr lang="en-us"/>
                        <a:t>w</a:t>
                      </a:r>
                    </a:p>
                  </a:txBody>
                  <a:tcPr marL="90170" marR="45085" marT="90170" marB="45085">
                    <a:lnL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 vert="horz" wrap="square" numCol="1"/>
                    <a:lstStyle/>
                    <a:p>
                      <a:pPr marL="0" marR="0" indent="0" algn="ctr">
                        <a:buNone/>
                        <a:defRPr lang="ru-ru" b="1">
                          <a:solidFill>
                            <a:srgbClr val="FFFFFF"/>
                          </a:solidFill>
                          <a:latin typeface="Calibri" pitchFamily="2" charset="-52"/>
                          <a:ea typeface="Calibri" pitchFamily="2" charset="-52"/>
                          <a:cs typeface="Calibri" pitchFamily="2" charset="-52"/>
                        </a:defRPr>
                      </a:pPr>
                    </a:p>
                  </a:txBody>
                  <a:tcPr marL="90170" marR="45085" marT="90170" marB="45085">
                    <a:lnL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smNativeData">
                    <pr:rowheight xmlns="" xmlns:pr="smNativeData" dt="1589351083" type="min" val="293370"/>
                  </a:ext>
                </a:extLst>
              </a:tr>
              <a:tr h="370840">
                <a:tc>
                  <a:txBody>
                    <a:bodyPr vert="horz" wrap="square" numCol="1"/>
                    <a:lstStyle/>
                    <a:p>
                      <a:pPr marL="0" marR="0" indent="0" algn="ctr">
                        <a:buNone/>
                        <a:defRPr lang="ru-ru">
                          <a:solidFill>
                            <a:srgbClr val="000000"/>
                          </a:solidFill>
                          <a:latin typeface="Calibri" pitchFamily="2" charset="-52"/>
                          <a:ea typeface="Calibri" pitchFamily="2" charset="-52"/>
                          <a:cs typeface="Calibri" pitchFamily="2" charset="-52"/>
                        </a:defRPr>
                      </a:pPr>
                      <a:r>
                        <a:rPr lang="en-us"/>
                        <a:t>0</a:t>
                      </a:r>
                    </a:p>
                  </a:txBody>
                  <a:tcPr marL="90170" marR="45085" marT="90170" marB="45085">
                    <a:lnL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  <a:tc>
                  <a:txBody>
                    <a:bodyPr vert="horz" wrap="square" numCol="1"/>
                    <a:lstStyle/>
                    <a:p>
                      <a:pPr marL="0" marR="0" indent="0" algn="ctr">
                        <a:buNone/>
                        <a:defRPr lang="ru-ru">
                          <a:solidFill>
                            <a:srgbClr val="000000"/>
                          </a:solidFill>
                          <a:latin typeface="Calibri" pitchFamily="2" charset="-52"/>
                          <a:ea typeface="Calibri" pitchFamily="2" charset="-52"/>
                          <a:cs typeface="Calibri" pitchFamily="2" charset="-52"/>
                        </a:defRPr>
                      </a:pPr>
                      <a:r>
                        <a:rPr lang="en-us"/>
                        <a:t>0</a:t>
                      </a:r>
                    </a:p>
                  </a:txBody>
                  <a:tcPr marL="90170" marR="45085" marT="90170" marB="45085">
                    <a:lnL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  <a:tc>
                  <a:txBody>
                    <a:bodyPr vert="horz" wrap="square" numCol="1"/>
                    <a:lstStyle/>
                    <a:p>
                      <a:pPr marL="0" marR="0" indent="0" algn="ctr">
                        <a:buNone/>
                        <a:defRPr lang="ru-ru">
                          <a:solidFill>
                            <a:srgbClr val="000000"/>
                          </a:solidFill>
                          <a:latin typeface="Calibri" pitchFamily="2" charset="-52"/>
                          <a:ea typeface="Calibri" pitchFamily="2" charset="-52"/>
                          <a:cs typeface="Calibri" pitchFamily="2" charset="-52"/>
                        </a:defRPr>
                      </a:pPr>
                      <a:r>
                        <a:rPr lang="en-us"/>
                        <a:t>1</a:t>
                      </a:r>
                    </a:p>
                  </a:txBody>
                  <a:tcPr marL="90170" marR="45085" marT="90170" marB="45085">
                    <a:lnL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  <a:tc>
                  <a:txBody>
                    <a:bodyPr vert="horz" wrap="square" numCol="1"/>
                    <a:lstStyle/>
                    <a:p>
                      <a:pPr marL="0" marR="0" indent="0" algn="ctr">
                        <a:buNone/>
                        <a:defRPr lang="ru-ru">
                          <a:solidFill>
                            <a:srgbClr val="000000"/>
                          </a:solidFill>
                          <a:latin typeface="Calibri" pitchFamily="2" charset="-52"/>
                          <a:ea typeface="Calibri" pitchFamily="2" charset="-52"/>
                          <a:cs typeface="Calibri" pitchFamily="2" charset="-52"/>
                        </a:defRPr>
                      </a:pPr>
                      <a:r>
                        <a:rPr lang="en-us"/>
                        <a:t>1</a:t>
                      </a:r>
                    </a:p>
                  </a:txBody>
                  <a:tcPr marL="90170" marR="45085" marT="90170" marB="45085">
                    <a:lnL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  <a:tc>
                  <a:txBody>
                    <a:bodyPr vert="horz" wrap="square" numCol="1"/>
                    <a:lstStyle/>
                    <a:p>
                      <a:pPr marL="0" marR="0" indent="0" algn="ctr">
                        <a:buNone/>
                        <a:defRPr lang="ru-ru">
                          <a:solidFill>
                            <a:srgbClr val="000000"/>
                          </a:solidFill>
                          <a:latin typeface="Calibri" pitchFamily="2" charset="-52"/>
                          <a:ea typeface="Calibri" pitchFamily="2" charset="-52"/>
                          <a:cs typeface="Calibri" pitchFamily="2" charset="-52"/>
                        </a:defRPr>
                      </a:pPr>
                      <a:r>
                        <a:rPr lang="en-us"/>
                        <a:t>0</a:t>
                      </a:r>
                    </a:p>
                  </a:txBody>
                  <a:tcPr marL="90170" marR="45085" marT="90170" marB="45085">
                    <a:lnL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  <a:extLst>
                  <a:ext uri="smNativeData">
                    <pr:rowheight xmlns="" xmlns:pr="smNativeData" dt="1589351083" type="min" val="370840"/>
                  </a:ext>
                </a:extLst>
              </a:tr>
              <a:tr h="370840">
                <a:tc>
                  <a:txBody>
                    <a:bodyPr vert="horz" wrap="square" numCol="1"/>
                    <a:lstStyle/>
                    <a:p>
                      <a:pPr marL="0" marR="0" indent="0" algn="ctr">
                        <a:buNone/>
                        <a:defRPr lang="ru-ru">
                          <a:solidFill>
                            <a:srgbClr val="000000"/>
                          </a:solidFill>
                          <a:latin typeface="Calibri" pitchFamily="2" charset="-52"/>
                          <a:ea typeface="Calibri" pitchFamily="2" charset="-52"/>
                          <a:cs typeface="Calibri" pitchFamily="2" charset="-52"/>
                        </a:defRPr>
                      </a:pPr>
                      <a:r>
                        <a:rPr lang="en-us"/>
                        <a:t>0</a:t>
                      </a:r>
                    </a:p>
                  </a:txBody>
                  <a:tcPr marL="90170" marR="45085" marT="90170" marB="45085">
                    <a:lnL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 vert="horz" wrap="square" numCol="1"/>
                    <a:lstStyle/>
                    <a:p>
                      <a:pPr marL="0" marR="0" indent="0" algn="ctr">
                        <a:buNone/>
                        <a:defRPr lang="ru-ru">
                          <a:solidFill>
                            <a:srgbClr val="000000"/>
                          </a:solidFill>
                          <a:latin typeface="Calibri" pitchFamily="2" charset="-52"/>
                          <a:ea typeface="Calibri" pitchFamily="2" charset="-52"/>
                          <a:cs typeface="Calibri" pitchFamily="2" charset="-52"/>
                        </a:defRPr>
                      </a:pPr>
                      <a:r>
                        <a:rPr lang="en-us"/>
                        <a:t>1</a:t>
                      </a:r>
                    </a:p>
                  </a:txBody>
                  <a:tcPr marL="90170" marR="45085" marT="90170" marB="45085">
                    <a:lnL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 vert="horz" wrap="square" numCol="1"/>
                    <a:lstStyle/>
                    <a:p>
                      <a:pPr marL="0" marR="0" indent="0" algn="ctr">
                        <a:buNone/>
                        <a:defRPr lang="ru-ru">
                          <a:solidFill>
                            <a:srgbClr val="000000"/>
                          </a:solidFill>
                          <a:latin typeface="Calibri" pitchFamily="2" charset="-52"/>
                          <a:ea typeface="Calibri" pitchFamily="2" charset="-52"/>
                          <a:cs typeface="Calibri" pitchFamily="2" charset="-52"/>
                        </a:defRPr>
                      </a:pPr>
                      <a:r>
                        <a:rPr lang="en-us"/>
                        <a:t>1</a:t>
                      </a:r>
                    </a:p>
                  </a:txBody>
                  <a:tcPr marL="90170" marR="45085" marT="90170" marB="45085">
                    <a:lnL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 vert="horz" wrap="square" numCol="1"/>
                    <a:lstStyle/>
                    <a:p>
                      <a:pPr marL="0" marR="0" indent="0" algn="ctr">
                        <a:buNone/>
                        <a:defRPr lang="ru-ru">
                          <a:solidFill>
                            <a:srgbClr val="000000"/>
                          </a:solidFill>
                          <a:latin typeface="Calibri" pitchFamily="2" charset="-52"/>
                          <a:ea typeface="Calibri" pitchFamily="2" charset="-52"/>
                          <a:cs typeface="Calibri" pitchFamily="2" charset="-52"/>
                        </a:defRPr>
                      </a:pPr>
                      <a:r>
                        <a:rPr lang="en-us"/>
                        <a:t>1</a:t>
                      </a:r>
                    </a:p>
                  </a:txBody>
                  <a:tcPr marL="90170" marR="45085" marT="90170" marB="45085">
                    <a:lnL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 vert="horz" wrap="square" numCol="1"/>
                    <a:lstStyle/>
                    <a:p>
                      <a:pPr marL="0" marR="0" indent="0" algn="ctr">
                        <a:buNone/>
                        <a:defRPr lang="ru-ru">
                          <a:solidFill>
                            <a:srgbClr val="000000"/>
                          </a:solidFill>
                          <a:latin typeface="Calibri" pitchFamily="2" charset="-52"/>
                          <a:ea typeface="Calibri" pitchFamily="2" charset="-52"/>
                          <a:cs typeface="Calibri" pitchFamily="2" charset="-52"/>
                        </a:defRPr>
                      </a:pPr>
                      <a:r>
                        <a:rPr lang="en-us"/>
                        <a:t>0</a:t>
                      </a:r>
                    </a:p>
                  </a:txBody>
                  <a:tcPr marL="90170" marR="45085" marT="90170" marB="45085">
                    <a:lnL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  <a:extLst>
                  <a:ext uri="smNativeData">
                    <pr:rowheight xmlns="" xmlns:pr="smNativeData" dt="1589351083" type="min" val="370840"/>
                  </a:ext>
                </a:extLst>
              </a:tr>
              <a:tr h="370840">
                <a:tc>
                  <a:txBody>
                    <a:bodyPr vert="horz" wrap="square" numCol="1"/>
                    <a:lstStyle/>
                    <a:p>
                      <a:pPr marL="0" marR="0" indent="0" algn="ctr">
                        <a:buNone/>
                        <a:defRPr lang="ru-ru">
                          <a:solidFill>
                            <a:srgbClr val="000000"/>
                          </a:solidFill>
                          <a:latin typeface="Calibri" pitchFamily="2" charset="-52"/>
                          <a:ea typeface="Calibri" pitchFamily="2" charset="-52"/>
                          <a:cs typeface="Calibri" pitchFamily="2" charset="-52"/>
                        </a:defRPr>
                      </a:pPr>
                      <a:r>
                        <a:rPr lang="en-us"/>
                        <a:t>1</a:t>
                      </a:r>
                    </a:p>
                  </a:txBody>
                  <a:tcPr marL="90170" marR="45085" marT="90170" marB="45085">
                    <a:lnL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  <a:tc>
                  <a:txBody>
                    <a:bodyPr vert="horz" wrap="square" numCol="1"/>
                    <a:lstStyle/>
                    <a:p>
                      <a:pPr marL="0" marR="0" indent="0" algn="ctr">
                        <a:buNone/>
                        <a:defRPr lang="ru-ru">
                          <a:solidFill>
                            <a:srgbClr val="000000"/>
                          </a:solidFill>
                          <a:latin typeface="Calibri" pitchFamily="2" charset="-52"/>
                          <a:ea typeface="Calibri" pitchFamily="2" charset="-52"/>
                          <a:cs typeface="Calibri" pitchFamily="2" charset="-52"/>
                        </a:defRPr>
                      </a:pPr>
                      <a:r>
                        <a:rPr lang="en-us"/>
                        <a:t>0</a:t>
                      </a:r>
                    </a:p>
                  </a:txBody>
                  <a:tcPr marL="90170" marR="45085" marT="90170" marB="45085">
                    <a:lnL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  <a:tc>
                  <a:txBody>
                    <a:bodyPr vert="horz" wrap="square" numCol="1"/>
                    <a:lstStyle/>
                    <a:p>
                      <a:pPr marL="0" marR="0" indent="0" algn="ctr">
                        <a:buNone/>
                        <a:defRPr lang="ru-ru">
                          <a:solidFill>
                            <a:srgbClr val="000000"/>
                          </a:solidFill>
                          <a:latin typeface="Calibri" pitchFamily="2" charset="-52"/>
                          <a:ea typeface="Calibri" pitchFamily="2" charset="-52"/>
                          <a:cs typeface="Calibri" pitchFamily="2" charset="-52"/>
                        </a:defRPr>
                      </a:pPr>
                      <a:r>
                        <a:rPr lang="en-us"/>
                        <a:t>0</a:t>
                      </a:r>
                    </a:p>
                  </a:txBody>
                  <a:tcPr marL="90170" marR="45085" marT="90170" marB="45085">
                    <a:lnL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  <a:tc>
                  <a:txBody>
                    <a:bodyPr vert="horz" wrap="square" numCol="1"/>
                    <a:lstStyle/>
                    <a:p>
                      <a:pPr marL="0" marR="0" indent="0" algn="ctr">
                        <a:buNone/>
                        <a:defRPr lang="ru-ru">
                          <a:solidFill>
                            <a:srgbClr val="000000"/>
                          </a:solidFill>
                          <a:latin typeface="Calibri" pitchFamily="2" charset="-52"/>
                          <a:ea typeface="Calibri" pitchFamily="2" charset="-52"/>
                          <a:cs typeface="Calibri" pitchFamily="2" charset="-52"/>
                        </a:defRPr>
                      </a:pPr>
                      <a:r>
                        <a:rPr lang="en-us"/>
                        <a:t>0</a:t>
                      </a:r>
                    </a:p>
                  </a:txBody>
                  <a:tcPr marL="90170" marR="45085" marT="90170" marB="45085">
                    <a:lnL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  <a:tc>
                  <a:txBody>
                    <a:bodyPr vert="horz" wrap="square" numCol="1"/>
                    <a:lstStyle/>
                    <a:p>
                      <a:pPr marL="0" marR="0" indent="0" algn="ctr">
                        <a:buNone/>
                        <a:defRPr lang="ru-ru">
                          <a:solidFill>
                            <a:srgbClr val="000000"/>
                          </a:solidFill>
                          <a:latin typeface="Calibri" pitchFamily="2" charset="-52"/>
                          <a:ea typeface="Calibri" pitchFamily="2" charset="-52"/>
                          <a:cs typeface="Calibri" pitchFamily="2" charset="-52"/>
                        </a:defRPr>
                      </a:pPr>
                      <a:r>
                        <a:rPr lang="en-us"/>
                        <a:t>0</a:t>
                      </a:r>
                    </a:p>
                  </a:txBody>
                  <a:tcPr marL="90170" marR="45085" marT="90170" marB="45085">
                    <a:lnL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  <a:extLst>
                  <a:ext uri="smNativeData">
                    <pr:rowheight xmlns="" xmlns:pr="smNativeData" dt="1589351083" type="min" val="370840"/>
                  </a:ext>
                </a:extLst>
              </a:tr>
              <a:tr h="370840">
                <a:tc>
                  <a:txBody>
                    <a:bodyPr vert="horz" wrap="square" numCol="1"/>
                    <a:lstStyle/>
                    <a:p>
                      <a:pPr marL="0" marR="0" indent="0" algn="ctr">
                        <a:buNone/>
                        <a:defRPr lang="ru-ru">
                          <a:solidFill>
                            <a:srgbClr val="000000"/>
                          </a:solidFill>
                          <a:latin typeface="Calibri" pitchFamily="2" charset="-52"/>
                          <a:ea typeface="Calibri" pitchFamily="2" charset="-52"/>
                          <a:cs typeface="Calibri" pitchFamily="2" charset="-52"/>
                        </a:defRPr>
                      </a:pPr>
                      <a:r>
                        <a:rPr lang="en-us"/>
                        <a:t>1</a:t>
                      </a:r>
                    </a:p>
                  </a:txBody>
                  <a:tcPr marL="90170" marR="45085" marT="90170" marB="45085">
                    <a:lnL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 vert="horz" wrap="square" numCol="1"/>
                    <a:lstStyle/>
                    <a:p>
                      <a:pPr marL="0" marR="0" indent="0" algn="ctr">
                        <a:buNone/>
                        <a:defRPr lang="ru-ru">
                          <a:solidFill>
                            <a:srgbClr val="000000"/>
                          </a:solidFill>
                          <a:latin typeface="Calibri" pitchFamily="2" charset="-52"/>
                          <a:ea typeface="Calibri" pitchFamily="2" charset="-52"/>
                          <a:cs typeface="Calibri" pitchFamily="2" charset="-52"/>
                        </a:defRPr>
                      </a:pPr>
                      <a:r>
                        <a:rPr lang="en-us"/>
                        <a:t>0</a:t>
                      </a:r>
                    </a:p>
                  </a:txBody>
                  <a:tcPr marL="90170" marR="45085" marT="90170" marB="45085">
                    <a:lnL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 vert="horz" wrap="square" numCol="1"/>
                    <a:lstStyle/>
                    <a:p>
                      <a:pPr marL="0" marR="0" indent="0" algn="ctr">
                        <a:buNone/>
                        <a:defRPr lang="ru-ru">
                          <a:solidFill>
                            <a:srgbClr val="000000"/>
                          </a:solidFill>
                          <a:latin typeface="Calibri" pitchFamily="2" charset="-52"/>
                          <a:ea typeface="Calibri" pitchFamily="2" charset="-52"/>
                          <a:cs typeface="Calibri" pitchFamily="2" charset="-52"/>
                        </a:defRPr>
                      </a:pPr>
                      <a:r>
                        <a:rPr lang="en-us"/>
                        <a:t>0</a:t>
                      </a:r>
                    </a:p>
                  </a:txBody>
                  <a:tcPr marL="90170" marR="45085" marT="90170" marB="45085">
                    <a:lnL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 vert="horz" wrap="square" numCol="1"/>
                    <a:lstStyle/>
                    <a:p>
                      <a:pPr marL="0" marR="0" indent="0" algn="ctr">
                        <a:buNone/>
                        <a:defRPr lang="ru-ru">
                          <a:solidFill>
                            <a:srgbClr val="000000"/>
                          </a:solidFill>
                          <a:latin typeface="Calibri" pitchFamily="2" charset="-52"/>
                          <a:ea typeface="Calibri" pitchFamily="2" charset="-52"/>
                          <a:cs typeface="Calibri" pitchFamily="2" charset="-52"/>
                        </a:defRPr>
                      </a:pPr>
                      <a:r>
                        <a:rPr lang="en-us"/>
                        <a:t>1</a:t>
                      </a:r>
                    </a:p>
                  </a:txBody>
                  <a:tcPr marL="90170" marR="45085" marT="90170" marB="45085">
                    <a:lnL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 vert="horz" wrap="square" numCol="1"/>
                    <a:lstStyle/>
                    <a:p>
                      <a:pPr marL="0" marR="0" indent="0" algn="ctr">
                        <a:buNone/>
                        <a:defRPr lang="ru-ru">
                          <a:solidFill>
                            <a:srgbClr val="000000"/>
                          </a:solidFill>
                          <a:latin typeface="Calibri" pitchFamily="2" charset="-52"/>
                          <a:ea typeface="Calibri" pitchFamily="2" charset="-52"/>
                          <a:cs typeface="Calibri" pitchFamily="2" charset="-52"/>
                        </a:defRPr>
                      </a:pPr>
                      <a:r>
                        <a:rPr lang="en-us"/>
                        <a:t>0</a:t>
                      </a:r>
                    </a:p>
                  </a:txBody>
                  <a:tcPr marL="90170" marR="45085" marT="90170" marB="45085">
                    <a:lnL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  <a:extLst>
                  <a:ext uri="smNativeData">
                    <pr:rowheight xmlns="" xmlns:pr="smNativeData" dt="1589351083" type="min" val="370840"/>
                  </a:ext>
                </a:extLst>
              </a:tr>
            </a:tbl>
          </a:graphicData>
        </a:graphic>
      </p:graphicFrame>
      <p:sp>
        <p:nvSpPr>
          <p:cNvPr id="29" name="Прямоугольник 50"/>
          <p:cNvSpPr>
            <a:extLst>
              <a:ext uri="smNativeData">
                <pr:smNativeData xmlns:pr="smNativeData" val="SMDATA_13_q5K7XhMAAAAlAAAAZAAAAE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GHzd1UMAAAAEAAAAAAAAAAAAAAAAAAAAAAAAAAeAAAAaAAAAAAAAAAAAAAAAAAAAAAAAAAAAAAAECcAABAnAAAAAAAAAAAAAAAAAAAAAAAAAAAAAAAAAAAAAAAAAAAAABQAAAAAAAAAwMD/AAAAAABkAAAAMgAAAAAAAABkAAAAAAAAAH9/fwAKAAAAHwAAAFQAAAD///8A////AQAAAAAAAAAAAAAAAAAAAAAAAAAAAAAAAAAAAAAAAAAAAAAAAH9/fwDn5uYDzMzMAMDA/wB/f38AAAAAAAAAAAAAAAAAAAAAAAAAAAAhAAAAGAAAABQAAAChFAAA3QgAAPUWAAD6CwAAECAAACYAAAAIAAAA//////////8="/>
              </a:ext>
            </a:extLst>
          </p:cNvSpPr>
          <p:nvPr/>
        </p:nvSpPr>
        <p:spPr>
          <a:xfrm>
            <a:off x="3353435" y="1440815"/>
            <a:ext cx="378460" cy="50609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 lvl="2" marL="0" algn="just">
              <a:lnSpc>
                <a:spcPct val="150000"/>
              </a:lnSpc>
              <a:defRPr lang="ru-ru"/>
            </a:pPr>
            <a:r>
              <a:rPr lang="ru-ru" sz="2000" i="1"/>
              <a:t>4</a:t>
            </a:r>
            <a:r>
              <a:rPr lang="en-us" sz="2000" i="1"/>
              <a:t>.</a:t>
            </a:r>
            <a:endParaRPr lang="en-us" sz="2000" i="1"/>
          </a:p>
        </p:txBody>
      </p:sp>
      <p:sp>
        <p:nvSpPr>
          <p:cNvPr id="30" name="TextBox 51"/>
          <p:cNvSpPr>
            <a:extLst>
              <a:ext uri="smNativeData">
                <pr:smNativeData xmlns:pr="smNativeData" val="SMDATA_13_q5K7XhMAAAAlAAAAZAAAAE0AAAAAkAAAAEgAAACQAAAASAAAAAAAAAAA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OX8yFsMAAAAEAAAAAAAAAAAAAAAAAAAAAAAAAAeAAAAaAAAAAAAAAAAAAAAAAAAAAAAAAAAAAAAECcAABAnAAAAAAAAAAAAAAAAAAAAAAAAAAAAAAAAAAAAAAAAAAAAABQAAAAAAAAAwMD/AAAAAABkAAAAMgAAAAAAAABkAAAAAAAAAH9/fwAKAAAAHwAAAFQAAABbm9UF////AQAAAAAAAAAAAAAAAAAAAAAAAAAAAAAAAAAAAAAAAAAAAAAAAH9/fwDn5uYDzMzMAMDA/wB/f38AAAAAAAAAAAAAAAAAAAAAAAAAAAAhAAAAGAAAABQAAACfPwAAwSIAANBHAAAGJQAAECAAACYAAAAIAAAA//////////8="/>
              </a:ext>
            </a:extLst>
          </p:cNvSpPr>
          <p:nvPr/>
        </p:nvSpPr>
        <p:spPr>
          <a:xfrm>
            <a:off x="10342245" y="5649595"/>
            <a:ext cx="1331595" cy="36893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defRPr lang="ru-ru"/>
            </a:pPr>
            <a:r>
              <a:t>Ответ</a:t>
            </a:r>
            <a:r>
              <a:rPr lang="en-us"/>
              <a:t>: </a:t>
            </a:r>
            <a:r>
              <a:rPr lang="en-us" b="1"/>
              <a:t>xwzy</a:t>
            </a:r>
            <a:endParaRPr lang="ru-ru" b="1"/>
          </a:p>
        </p:txBody>
      </p:sp>
      <p:sp>
        <p:nvSpPr>
          <p:cNvPr id="31" name="Прямоугольник 52"/>
          <p:cNvSpPr>
            <a:extLst>
              <a:ext uri="smNativeData">
                <pr:smNativeData xmlns:pr="smNativeData" val="SMDATA_13_q5K7XhMAAAAlAAAAZAAAAA0AAAAAkAAAAEgAAACQAAAASAAAAAAAAAABAAAAAAAAAAEAAABQAAAAAAAAAAAA4D8AAAAAAADgPwAAAAAAAOA/AAAAAAAA4D8AAAAAAADgPwAAAAAAAOA/AAAAAAAA4D8AAAAAAADgPwAAAAAAAOA/AAAAAAAA4D8CAAAAjAAAAAEAAAAAAAAA////CP///wgAAAAAAAAAAAAAAAAAAAAAAAAAAAAAAAAAAAAAZAAAAAEAAABAAAAAAAAAAAAAAAAAAAAAAAAAAAAAAAAAAAAAAAAAAAAAAAAAAAAAAAAAAAAAAAAAAAAAAAAAAAAAAAAAAAAAAAAAAAAAAAAAAAAAAAAAAAAAAAAAAAAAFAAAADwAAAABAAAAAAAAAP///wg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HRpYmkMAAAAEAAAAAAAAAAAAAAAAAAAAAAAAAAeAAAAaAAAAAAAAAAAAAAAAAAAAAAAAAAAAAAAECcAABAnAAAAAAAAAAAAAAAAAAAAAAAAAAAAAAAAAAAAAAAAAAAAABQAAAAAAAAAwMD/AAAAAABkAAAAMgAAAAAAAABkAAAAAAAAAH9/fwAKAAAAHwAAAFQAAAD///8B////AQAAAAAAAAAAAAAAAAAAAAAAAAAAAAAAAAAAAAAAAAAA////AX9/fwDn5uYDzMzMAMDA/wB/f38AAAAAAAAAAAAAAAAAAAAAAAAAAAAhAAAAGAAAABQAAAAyPwAAqSIAAGVHAAAQJQAAEAAAACYAAAAIAAAA//////////8="/>
              </a:ext>
            </a:extLst>
          </p:cNvSpPr>
          <p:nvPr/>
        </p:nvSpPr>
        <p:spPr>
          <a:xfrm>
            <a:off x="10273030" y="5634355"/>
            <a:ext cx="1332865" cy="390525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bg1"/>
            </a:solidFill>
            <a:prstDash val="solid"/>
            <a:headEnd type="none"/>
            <a:tailEnd type="none"/>
          </a:ln>
          <a:effectLst/>
        </p:spPr>
        <p:txBody>
          <a:bodyPr vert="horz" wrap="square" lIns="91440" tIns="45720" rIns="91440" bIns="45720" numCol="1" spcCol="215900" anchor="ctr"/>
          <a:lstStyle/>
          <a:p>
            <a:pPr algn="ctr">
              <a:defRPr lang="ru-ru">
                <a:solidFill>
                  <a:srgbClr val="FFFFFF"/>
                </a:solidFill>
                <a:latin typeface="Calibri" pitchFamily="2" charset="-52"/>
                <a:ea typeface="Calibri" pitchFamily="2" charset="-52"/>
                <a:cs typeface="Calibri" pitchFamily="2" charset="-52"/>
              </a:defRPr>
            </a:pPr>
          </a:p>
        </p:txBody>
      </p:sp>
      <p:sp>
        <p:nvSpPr>
          <p:cNvPr id="32" name="Номер слайда 4"/>
          <p:cNvSpPr>
            <a:spLocks noGrp="1" noChangeArrowheads="1"/>
            <a:extLst>
              <a:ext uri="smNativeData">
                <pr:smNativeData xmlns:pr="smNativeData" val="SMDATA_13_q5K7XhMAAAAlAAAAZAAAAA0AAAAAkAAAAEgAAACQAAAASAAAAAAAAAAB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DIwMDAMAAAAEAAAAAAAAAAAAAAAAAAAAAAAAAAeAAAAaAAAAAAAAAAAAAAAAAAAAAAAAAAAAAAAECcAABAnAAAAAAAAAAAAAAAAAAAAAAAAAAAAAAAAAAAAAAAAAAAAABQAAAAAAAAAwMD/AAAAAABkAAAAMgAAAAAAAABkAAAAAAAAAH9/fwAKAAAAHwAAAFQAAABbm9UF////AQAAAAAAAAAAAAAAAAAAAAAAAAAAAAAAAAAAAAAAAAAAAAAAAn9/fwDn5uYDzMzMAMDA/wB/f38AAAAAAAAAAAAAAAAAAAAAAAAAAAAhAAAAGAAAABQAAAD4NAAAGicAANhFAABZKQAAEAAAACYAAAAIAAAAAAAAAAAAAAA="/>
              </a:ext>
            </a:extLst>
          </p:cNvSpPr>
          <p:nvPr>
            <p:ph type="sldNum" sz="quarter" idx="4294967295"/>
          </p:nvPr>
        </p:nvSpPr>
        <p:spPr/>
        <p:txBody>
          <a:bodyPr/>
          <a:lstStyle/>
          <a:p>
            <a:pPr>
              <a:defRPr lang="ru-ru"/>
            </a:pPr>
            <a:fld id="{58A40F0F-41B5-F1F9-FB1C-B7AC41520DE2}" type="slidenum">
              <a:t>10</a:t>
            </a:fld>
          </a:p>
        </p:txBody>
      </p:sp>
      <p:sp>
        <p:nvSpPr>
          <p:cNvPr id="33" name="Прямоугольник1"/>
          <p:cNvSpPr>
            <a:extLst>
              <a:ext uri="smNativeData">
                <pr:smNativeData xmlns:pr="smNativeData" val="SMDATA_13_q5K7XhMAAAAlAAAAZAAAAA0AAAAAkAAAAEgAAACQAAAASAAAAAAAAAAB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BAAAAAAAAAO19MQ08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QIMwAMAAAAEAAAAAAAAAAAAAAAAAAAAAAAAAAeAAAAaAAAAAAAAAAAAAAAAAAAAAAAAAAAAAAAECcAABAnAAAAAAAAAAAAAAAAAAAAAAAAAAAAAAAAAAAAAAAAAAAAABQAAAAAAAAAwMD/AAAAAABkAAAAMgAAAAAAAABkAAAAAAAAAH9/fwAKAAAAHwAAAFQAAABbm9UF////AQAAAAAAAAAAAAAAAAAAAAAAAAAAAAAAAAAAAAAAAAAA7X0xBn9/fwDn5uYDzMzMAMDA/wB/f38AAAAAAAAAAAAAAAAAAAAAAAAAAAAhAAAAGAAAABQAAABaOgAAghcAAE1AAADKGQAAAAAAACYAAAAIAAAA//////////8="/>
              </a:ext>
            </a:extLst>
          </p:cNvSpPr>
          <p:nvPr/>
        </p:nvSpPr>
        <p:spPr>
          <a:xfrm>
            <a:off x="9485630" y="3821430"/>
            <a:ext cx="967105" cy="370840"/>
          </a:xfrm>
          <a:prstGeom prst="rect">
            <a:avLst/>
          </a:prstGeom>
          <a:noFill/>
          <a:ln w="38100" cap="flat" cmpd="sng" algn="ctr">
            <a:solidFill>
              <a:schemeClr val="accent2"/>
            </a:solidFill>
            <a:prstDash val="solid"/>
            <a:headEnd type="none"/>
            <a:tailEnd type="none"/>
          </a:ln>
          <a:effectLst/>
        </p:spPr>
        <p:txBody>
          <a:bodyPr vert="horz" wrap="square" lIns="91440" tIns="45720" rIns="91440" bIns="45720" numCol="1" spcCol="215900" anchor="ctr"/>
          <a:lstStyle/>
          <a:p>
            <a:pPr algn="ctr">
              <a:defRPr lang="ru-ru">
                <a:solidFill>
                  <a:srgbClr val="FFFFFF"/>
                </a:solidFill>
                <a:latin typeface="Calibri" pitchFamily="2" charset="-52"/>
                <a:ea typeface="Calibri" pitchFamily="2" charset="-52"/>
                <a:cs typeface="Calibri" pitchFamily="2" charset="-52"/>
              </a:defRPr>
            </a:pPr>
          </a:p>
        </p:txBody>
      </p:sp>
      <p:sp>
        <p:nvSpPr>
          <p:cNvPr id="34" name="Эллипс1"/>
          <p:cNvSpPr>
            <a:extLst>
              <a:ext uri="smNativeData">
                <pr:smNativeData xmlns:pr="smNativeData" val="SMDATA_13_q5K7XhMAAAAlAAAAZgAAAA0AAAAAkAAAAEgAAACQAAAASAAAAAAAAAABAAAAAAAAAAEAAABQAAAAAAAAAAAA8D8AAAAAAADwPwAAAAAAAOA/AAAAAAAA4D8AAAAAAADgPwAAAAAAAOA/AAAAAAAA4D8AAAAAAADgPwAAAAAAAOA/AAAAAAAA4D8CAAAAjAAAAAEAAAAAAAAAcK1HAP///wgAAAAAAAAAAAAAAAAAAAAAAAAAAAAAAAAAAAAAZAAAAAEAAABAAAAAAAAAAAAAAAAAAAAAAAAAAAAAAAAAAAAAAAAAAAAAAAAAAAAAAAAAAAAAAAAAAAAAAAAAAAAAAAAAAAAAAAAAAAAAAAAAAAAAAAAAAAAAAAAAAAAAFAAAADwAAAABAAAAAAAAAFOANQA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MIAwgAMAAAAEAAAAAAAAAAAAAAAAAAAAAAAAAAeAAAAaAAAAAAAAAAAAAAAAAAAAAAAAAAAAAAAECcAABAnAAAAAAAAAAAAAAAAAAAAAAAAAAAAAAAAAAAAAAAAAAAAABQAAAAAAAAAwMD/AAAAAABkAAAAMgAAAAAAAABkAAAAAAAAAH9/fwAKAAAAHwAAAFQAAABwrUcM////AQAAAAAAAAAAAAAAAAAAAAAAAAAAAAAAAAAAAAAAAAAAU4A1AH9/fwDn5uYDzMzMAMDA/wB/f38AAAAAAAAAAAAAAAAAAAAAAAAAAAAhAAAAGAAAABQAAABFNwAACRIAAI05AAAFFAAAAAAAACYAAAAIAAAA//////////8="/>
              </a:ext>
            </a:extLst>
          </p:cNvSpPr>
          <p:nvPr/>
        </p:nvSpPr>
        <p:spPr>
          <a:xfrm>
            <a:off x="8984615" y="2931795"/>
            <a:ext cx="370840" cy="322580"/>
          </a:xfrm>
          <a:prstGeom prst="ellipse">
            <a:avLst/>
          </a:prstGeom>
          <a:solidFill>
            <a:schemeClr val="accent6"/>
          </a:solidFill>
          <a:ln w="12700" cap="flat" cmpd="sng" algn="ctr">
            <a:solidFill>
              <a:srgbClr val="538035"/>
            </a:solidFill>
            <a:prstDash val="solid"/>
            <a:headEnd type="none"/>
            <a:tailEnd type="none"/>
          </a:ln>
          <a:effectLst/>
        </p:spPr>
        <p:txBody>
          <a:bodyPr vert="horz" wrap="square" lIns="91440" tIns="45720" rIns="91440" bIns="45720" numCol="1" spcCol="215900" anchor="ctr"/>
          <a:lstStyle/>
          <a:p>
            <a:pPr algn="ctr">
              <a:defRPr lang="ru-ru">
                <a:solidFill>
                  <a:srgbClr val="FFFFFF"/>
                </a:solidFill>
                <a:latin typeface="Calibri" pitchFamily="2" charset="-52"/>
                <a:ea typeface="Calibri" pitchFamily="2" charset="-52"/>
                <a:cs typeface="Calibri" pitchFamily="2" charset="-52"/>
              </a:defRPr>
            </a:pPr>
            <a:r>
              <a:t>1</a:t>
            </a:r>
          </a:p>
        </p:txBody>
      </p:sp>
      <p:sp>
        <p:nvSpPr>
          <p:cNvPr id="35" name="Эллипс2"/>
          <p:cNvSpPr>
            <a:extLst>
              <a:ext uri="smNativeData">
                <pr:smNativeData xmlns:pr="smNativeData" val="SMDATA_13_q5K7XhMAAAAlAAAAZgAAAA0AAAAAkAAAAEgAAACQAAAASAAAAAAAAAABAAAAAAAAAAEAAABQAAAAAAAAAAAA8D8AAAAAAADwPwAAAAAAAOA/AAAAAAAA4D8AAAAAAADgPwAAAAAAAOA/AAAAAAAA4D8AAAAAAADgPwAAAAAAAOA/AAAAAAAA4D8CAAAAjAAAAAEAAAAAAAAA7X0xDf///wgAAAAAAAAAAAAAAAAAAAAAAAAAAAAAAAAAAAAAZAAAAAEAAABAAAAAAAAAAAAAAAAAAAAAAAAAAAAAAAAAAAAAAAAAAAAAAAAAAAAAAAAAAAAAAAAAAAAAAAAAAAAAAAAAAAAAAAAAAAAAAAAAAAAAAAAAAAAAAAAAAAAAFAAAADwAAAABAAAAAAAAALBdJAA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P/+AAAMAAAAEAAAAAAAAAAAAAAAAAAAAAAAAAAeAAAAaAAAAAAAAAAAAAAAAAAAAAAAAAAAAAAAECcAABAnAAAAAAAAAAAAAAAAAAAAAAAAAAAAAAAAAAAAAAAAAAAAABQAAAAAAAAAwMD/AAAAAABkAAAAMgAAAAAAAABkAAAAAAAAAH9/fwAKAAAAHwAAAFQAAADtfTEG////AQAAAAAAAAAAAAAAAAAAAAAAAAAAAAAAAAAAAAAAAAAAsF0kAH9/fwDn5uYDzMzMAMDA/wB/f38AAAAAAAAAAAAAAAAAAAAAAAAAAAAhAAAAGAAAABQAAABZNgAA+xgAAKE4AAD3GgAAAAAAACYAAAAIAAAA//////////8="/>
              </a:ext>
            </a:extLst>
          </p:cNvSpPr>
          <p:nvPr/>
        </p:nvSpPr>
        <p:spPr>
          <a:xfrm>
            <a:off x="8834755" y="4060825"/>
            <a:ext cx="370840" cy="322580"/>
          </a:xfrm>
          <a:prstGeom prst="ellipse">
            <a:avLst/>
          </a:prstGeom>
          <a:solidFill>
            <a:schemeClr val="accent2"/>
          </a:solidFill>
          <a:ln w="12700" cap="flat" cmpd="sng" algn="ctr">
            <a:solidFill>
              <a:srgbClr val="B05D24"/>
            </a:solidFill>
            <a:prstDash val="solid"/>
            <a:headEnd type="none"/>
            <a:tailEnd type="none"/>
          </a:ln>
          <a:effectLst/>
        </p:spPr>
        <p:txBody>
          <a:bodyPr vert="horz" wrap="square" lIns="91440" tIns="45720" rIns="91440" bIns="45720" numCol="1" spcCol="215900" anchor="ctr"/>
          <a:lstStyle/>
          <a:p>
            <a:pPr algn="ctr">
              <a:defRPr lang="ru-ru">
                <a:solidFill>
                  <a:srgbClr val="FFFFFF"/>
                </a:solidFill>
                <a:latin typeface="Calibri" pitchFamily="2" charset="-52"/>
                <a:ea typeface="Calibri" pitchFamily="2" charset="-52"/>
                <a:cs typeface="Calibri" pitchFamily="2" charset="-52"/>
              </a:defRPr>
            </a:pPr>
            <a:r>
              <a:t>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 advAuto="0"/>
      <p:bldP spid="10" grpId="0" animBg="1" advAuto="0"/>
      <p:bldP spid="11" grpId="0" animBg="1"/>
      <p:bldP spid="12" grpId="0" animBg="1"/>
      <p:bldP spid="13" grpId="0" animBg="1" advAuto="0"/>
      <p:bldP spid="14" grpId="0" animBg="1" advAuto="0"/>
      <p:bldP spid="15" grpId="0" animBg="1"/>
      <p:bldP spid="16" grpId="0" animBg="1"/>
      <p:bldP spid="17" grpId="0" animBg="1"/>
      <p:bldP spid="18" grpId="0" animBg="1"/>
      <p:bldP spid="19" grpId="0" animBg="1" advAuto="0"/>
      <p:bldP spid="20" grpId="0" animBg="1" advAuto="0"/>
      <p:bldP spid="21" grpId="0" animBg="1"/>
      <p:bldP spid="24" grpId="0" animBg="1"/>
      <p:bldP spid="25" grpId="0" animBg="1"/>
      <p:bldP spid="26" grpId="0"/>
      <p:bldP spid="27" grpId="0"/>
      <p:bldP spid="28" grpId="0" animBg="1" advAuto="0"/>
      <p:bldP spid="31" grpId="0" animBg="1"/>
      <p:bldP spid="33" grpId="0" animBg="1"/>
      <p:bldP spid="34" grpId="0" animBg="1"/>
      <p:bldP spid="35" grpId="0" animBg="1"/>
    </p:bldLst>
    <p:extLst>
      <p:ext uri="smNativeData">
        <pr:smNativeData xmlns:pr="smNativeData" val="q5K7XhcAAAAFAAAA/////wEAAAABAAAAAAAAAAAAAAAAAAAAAAAAAAcAAAD9////AQAAAAEAAAAAAAAAAAAAAAAAAAAAAAAACQAAAP3///8BAAAAAQAAAAAAAAAAAAAAAAAAAAAAAAANAAAA/////wEAAAABAAAAAAAAAAAAAAAAAAAAAAAAAA8AAAD9////AQAAAAEAAAAAAAAAAAAAAAAAAAAAAAAAEwAAAP3///8BAAAAAQAAAAAAAAAAAAAAAAAAAAAAAAAXAAAA/f///wEAAAABAAAAAAAAAAAAAAAAAAAAAAAAABkAAAD9////AQAAAAEAAAAAAAAAAAAAAAAAAAAAAAAAGwAAAP3///8BAAAAAQAAAAAAAAAAAAAAAAAAAAAAAAAdAAAA/f///wEAAAABAAAAAAAAAAAAAAAAAAAAAAAAAB8AAAD9////AQAAAAEAAAAAAAAAAAAAAAAAAAAAAAAAIQAAAP3///8BAAAAAQAAAAAAAAAAAAAAAAAAAAAAAAAjAAAA/f///wEAAAABAAAAAAAAAAAAAAAAAAAAAAAAACcAAAD9////AQAAAAEAAAAAAAAAAAAAAAAAAAAAAAAAKQAAAP3///8BAAAAAQAAAAAAAAAAAAAAAAAAAAAAAAArAAAA/f///wEAAAABAAAAAAAAAAAAAAAAAAAAAAAAAC0AAAD9////AQAAAAEAAAAAAAAAAAAAAAAAAAAAAAAALwAAAP3///8BAAAAAQAAAAAAAAAAAAAAAAAAAAAAAAAzAAAA/f///wEAAAABAAAAAAAAAAAAAAAAAAAAAAAAADcAAAD9////AgAAAAEAAAAAAAAAAAAAAAAAAAAAAAAAOQAAAP3///8BAAAAAQAAAAAAAAAAAAAAAAAAAAAAAAA7AAAA/f///wEAAAABAAAAAAAAAAAAAAAAAAAAAAAAAD0AAAD9////AQAAAAEAAAAAAAAAAAAAAAAAAAAAAAAA"/>
      </p:ext>
    </p:extLst>
  </p:timing>
</p:sld>
</file>

<file path=ppt/slides/slide11.xml><?xml version="1.0" encoding="utf-8"?>
<p:sld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 noChangeArrowheads="1"/>
            <a:extLst>
              <a:ext uri="smNativeData">
                <pr:smNativeData xmlns:pr="smNativeData" val="SMDATA_13_q5K7XhMAAAAlAAAAZAAAAA0AAAAAkAAAAEgAAACQAAAASAAAAAAAAAAB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fJPrEMAAAAEAAAAAAAAAAAAAAAAAAAAAAAAAAeAAAAaAAAAAAAAAAAAAAAAAAAAAAAAAAAAAAAECcAABAnAAAAAAAAAAAAAAAAAAAAAAAAAAAAAAAAAAAAAAAAAAAAABQAAAAAAAAAwMD/AAAAAABkAAAAMgAAAAAAAABkAAAAAAAAAH9/fwAKAAAAHwAAAFQAAABbm9UF////AQAAAAAAAAAAAAAAAAAAAAAAAAAAAAAAAAAAAAAAAAAAAAAAAn9/fwDn5uYDzMzMAMDA/wB/f38AAAAAAAAAAAAAAAAAAAAAAAAAAAAhAAAAGAAAABQAAAAoBQAAtQAAANhFAADdCAAAEAAAACYAAAAIAAAAASAAAAAAAAA="/>
              </a:ext>
            </a:extLst>
          </p:cNvSpPr>
          <p:nvPr>
            <p:ph type="title"/>
          </p:nvPr>
        </p:nvSpPr>
        <p:spPr>
          <a:xfrm>
            <a:off x="838200" y="114935"/>
            <a:ext cx="10515600" cy="1325880"/>
          </a:xfrm>
        </p:spPr>
        <p:txBody>
          <a:bodyPr vert="horz" wrap="square" lIns="91440" tIns="45720" rIns="91440" bIns="45720" numCol="1" spcCol="215900" anchor="ctr">
            <a:prstTxWarp prst="textNoShape">
              <a:avLst/>
            </a:prstTxWarp>
          </a:bodyPr>
          <a:lstStyle/>
          <a:p>
            <a:pPr>
              <a:defRPr lang="ru-ru"/>
            </a:pPr>
            <a:r>
              <a:rPr lang="en-us" sz="3200"/>
              <a:t>3 </a:t>
            </a:r>
            <a:r>
              <a:rPr lang="ru-ru" sz="3200"/>
              <a:t>Соответствие столбцам</a:t>
            </a:r>
            <a:endParaRPr lang="ru-ru" sz="3200"/>
          </a:p>
        </p:txBody>
      </p:sp>
      <p:sp>
        <p:nvSpPr>
          <p:cNvPr id="3" name="Объект 2"/>
          <p:cNvSpPr>
            <a:spLocks noGrp="1" noChangeArrowheads="1"/>
            <a:extLst>
              <a:ext uri="smNativeData">
                <pr:smNativeData xmlns:pr="smNativeData" val="SMDATA_13_q5K7XhMAAAAlAAAAZAAAAA0AAAAAkAAAAEgAAACQAAAASAAAAAAAAAAA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DxhOmUMAAAAEAAAAAAAAAAAAAAAAAAAAAAAAAAeAAAAaAAAAAAAAAAAAAAAAAAAAAAAAAAAAAAAECcAABAnAAAAAAAAAAAAAAAAAAAAAAAAAAAAAAAAAAAAAAAAAAAAABQAAAAAAAAAwMD/AAAAAABkAAAAMgAAAAAAAABkAAAAAAAAAH9/fwAKAAAAHwAAAFQAAABbm9UF////AQAAAAAAAAAAAAAAAAAAAAAAAAAAAAAAAAAAAAAAAAAAAAAAAn9/fwDn5uYDzMzMAMDA/wB/f38AAAAAAAAAAAAAAAAAAAAAAAAAAAAhAAAAGAAAABQAAACAJQAATAMAAL1IAABFBgAAEAAAACYAAAAIAAAAASAAAAAAAAA="/>
              </a:ext>
            </a:extLst>
          </p:cNvSpPr>
          <p:nvPr>
            <p:ph type="body" idx="1"/>
          </p:nvPr>
        </p:nvSpPr>
        <p:spPr>
          <a:xfrm>
            <a:off x="6096000" y="535940"/>
            <a:ext cx="5728335" cy="483235"/>
          </a:xfrm>
        </p:spPr>
        <p:txBody>
          <a:bodyPr vert="horz" wrap="square" lIns="91440" tIns="45720" rIns="91440" bIns="45720" numCol="1" spcCol="215900" anchor="t">
            <a:prstTxWarp prst="textNoShape">
              <a:avLst/>
            </a:prstTxWarp>
          </a:bodyPr>
          <a:lstStyle/>
          <a:p>
            <a:pPr marL="0" indent="0" algn="just">
              <a:lnSpc>
                <a:spcPct val="150000"/>
              </a:lnSpc>
              <a:buNone/>
              <a:defRPr lang="ru-ru"/>
            </a:pPr>
            <a:r>
              <a:rPr lang="ru-ru" sz="1800"/>
              <a:t>Упрощение логического выражения (не всегда хорошо)</a:t>
            </a:r>
            <a:endParaRPr lang="ru-ru" sz="1800"/>
          </a:p>
          <a:p>
            <a:pPr marL="0" indent="0" algn="just">
              <a:lnSpc>
                <a:spcPct val="150000"/>
              </a:lnSpc>
              <a:buNone/>
              <a:defRPr lang="ru-ru"/>
            </a:pPr>
            <a:endParaRPr lang="ru-ru" sz="1800"/>
          </a:p>
          <a:p>
            <a:pPr marL="342900" indent="-342900" algn="just">
              <a:lnSpc>
                <a:spcPct val="150000"/>
              </a:lnSpc>
              <a:buFontTx/>
              <a:buAutoNum type="arabicPeriod"/>
              <a:defRPr lang="ru-ru"/>
            </a:pPr>
            <a:endParaRPr lang="ru-ru" sz="1800"/>
          </a:p>
          <a:p>
            <a:pPr marL="0" indent="0">
              <a:buNone/>
              <a:defRPr lang="ru-ru"/>
            </a:pPr>
            <a:endParaRPr lang="en-us" sz="1400"/>
          </a:p>
          <a:p>
            <a:pPr>
              <a:defRPr lang="ru-ru"/>
            </a:pPr>
            <a:endParaRPr lang="en-us" sz="1400"/>
          </a:p>
          <a:p>
            <a:pPr>
              <a:defRPr lang="ru-ru"/>
            </a:pPr>
            <a:endParaRPr lang="en-us" sz="1400"/>
          </a:p>
          <a:p>
            <a:pPr>
              <a:defRPr lang="ru-ru"/>
            </a:pPr>
            <a:endParaRPr lang="ru-ru" sz="1400"/>
          </a:p>
          <a:p>
            <a:pPr marL="0" indent="0">
              <a:buNone/>
              <a:defRPr lang="ru-ru"/>
            </a:pPr>
            <a:endParaRPr lang="ru-ru" sz="1800"/>
          </a:p>
        </p:txBody>
      </p:sp>
      <p:graphicFrame>
        <p:nvGraphicFramePr>
          <p:cNvPr id="4" name=""/>
          <p:cNvGraphicFramePr>
            <a:graphicFrameLocks noGrp="1"/>
          </p:cNvGraphicFramePr>
          <p:nvPr/>
        </p:nvGraphicFramePr>
        <p:xfrm>
          <a:off x="612775" y="1495425"/>
          <a:ext cx="11211560" cy="4928870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2992120"/>
                <a:gridCol w="8219440"/>
              </a:tblGrid>
              <a:tr h="370840">
                <a:tc>
                  <a:txBody>
                    <a:bodyPr vert="horz" wrap="square" numCol="1"/>
                    <a:lstStyle/>
                    <a:p>
                      <a:pPr marL="0" marR="0" indent="0" algn="l">
                        <a:buNone/>
                        <a:defRPr lang="ru-ru" b="1">
                          <a:solidFill>
                            <a:srgbClr val="FFFFFF"/>
                          </a:solidFill>
                          <a:latin typeface="Calibri" pitchFamily="2" charset="-52"/>
                          <a:ea typeface="Calibri" pitchFamily="2" charset="-52"/>
                          <a:cs typeface="Calibri" pitchFamily="2" charset="-52"/>
                        </a:defRPr>
                      </a:pPr>
                      <a:r>
                        <a:t>Алгоритм</a:t>
                      </a:r>
                    </a:p>
                  </a:txBody>
                  <a:tcPr marL="90170" marR="45085" marT="90170" marB="45085">
                    <a:lnL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 vert="horz" wrap="square" numCol="1"/>
                    <a:lstStyle/>
                    <a:p>
                      <a:pPr marL="0" marR="0" indent="0" algn="l">
                        <a:buNone/>
                        <a:defRPr lang="ru-ru" b="1">
                          <a:solidFill>
                            <a:srgbClr val="FFFFFF"/>
                          </a:solidFill>
                          <a:latin typeface="Calibri" pitchFamily="2" charset="-52"/>
                          <a:ea typeface="Calibri" pitchFamily="2" charset="-52"/>
                          <a:cs typeface="Calibri" pitchFamily="2" charset="-52"/>
                        </a:defRPr>
                      </a:pPr>
                      <a:r>
                        <a:t>Признаки</a:t>
                      </a:r>
                    </a:p>
                  </a:txBody>
                  <a:tcPr marL="90170" marR="45085" marT="90170" marB="45085">
                    <a:lnL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smNativeData">
                    <pr:rowheight xmlns="" xmlns:pr="smNativeData" dt="1589351083" type="min" val="370840"/>
                  </a:ext>
                </a:extLst>
              </a:tr>
              <a:tr h="370840">
                <a:tc>
                  <a:txBody>
                    <a:bodyPr vert="horz" wrap="square" numCol="1"/>
                    <a:lstStyle/>
                    <a:p>
                      <a:pPr marL="0" marR="0" indent="0" algn="just" defTabSz="91440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lang="ru-ru">
                          <a:solidFill>
                            <a:srgbClr val="000000"/>
                          </a:solidFill>
                          <a:latin typeface="Calibri" pitchFamily="2" charset="-52"/>
                          <a:ea typeface="Calibri" pitchFamily="2" charset="-52"/>
                          <a:cs typeface="Calibri" pitchFamily="2" charset="-52"/>
                        </a:defRPr>
                      </a:pPr>
                      <a:r>
                        <a:t>Внешняя операция</a:t>
                      </a:r>
                    </a:p>
                  </a:txBody>
                  <a:tcPr marL="90170" marR="45085" marT="90170" marB="45085">
                    <a:lnL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  <a:tc>
                  <a:txBody>
                    <a:bodyPr vert="horz" wrap="square" numCol="1"/>
                    <a:lstStyle/>
                    <a:p>
                      <a:pPr marL="0" marR="0" indent="0" algn="just" defTabSz="91440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lang="ru-ru">
                          <a:solidFill>
                            <a:srgbClr val="000000"/>
                          </a:solidFill>
                          <a:latin typeface="Calibri" pitchFamily="2" charset="-52"/>
                          <a:ea typeface="Calibri" pitchFamily="2" charset="-52"/>
                          <a:cs typeface="Calibri" pitchFamily="2" charset="-52"/>
                        </a:defRPr>
                      </a:pPr>
                      <a:r>
                        <a:t>Маленькая таблица истинности</a:t>
                      </a:r>
                    </a:p>
                    <a:p>
                      <a:pPr marL="0" marR="0" indent="0" algn="just" defTabSz="91440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lang="ru-ru">
                          <a:solidFill>
                            <a:srgbClr val="000000"/>
                          </a:solidFill>
                          <a:latin typeface="Calibri" pitchFamily="2" charset="-52"/>
                          <a:ea typeface="Calibri" pitchFamily="2" charset="-52"/>
                          <a:cs typeface="Calibri" pitchFamily="2" charset="-52"/>
                        </a:defRPr>
                      </a:pPr>
                      <a:r>
                        <a:t>Для конъюнкции наличие строки с </a:t>
                      </a:r>
                      <a:r>
                        <a:rPr lang="en-us"/>
                        <a:t>F = 1</a:t>
                      </a:r>
                    </a:p>
                    <a:p>
                      <a:pPr marL="0" marR="0" indent="0" algn="just" defTabSz="91440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lang="ru-ru">
                          <a:solidFill>
                            <a:srgbClr val="000000"/>
                          </a:solidFill>
                          <a:latin typeface="Calibri" pitchFamily="2" charset="-52"/>
                          <a:ea typeface="Calibri" pitchFamily="2" charset="-52"/>
                          <a:cs typeface="Calibri" pitchFamily="2" charset="-52"/>
                        </a:defRPr>
                      </a:pPr>
                      <a:r>
                        <a:t>Для дизъюнкции наличие строки </a:t>
                      </a:r>
                      <a:r>
                        <a:rPr lang="en-us"/>
                        <a:t>с F = 0</a:t>
                      </a:r>
                      <a:endParaRPr lang="en-us"/>
                    </a:p>
                  </a:txBody>
                  <a:tcPr marL="90170" marR="45085" marT="90170" marB="45085">
                    <a:lnL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  <a:extLst>
                  <a:ext uri="smNativeData">
                    <pr:rowheight xmlns="" xmlns:pr="smNativeData" dt="1589351083" type="min" val="370840"/>
                  </a:ext>
                </a:extLst>
              </a:tr>
              <a:tr h="370840">
                <a:tc>
                  <a:txBody>
                    <a:bodyPr vert="horz" wrap="square" numCol="1"/>
                    <a:lstStyle/>
                    <a:p>
                      <a:pPr marL="0" marR="0" indent="0" algn="just">
                        <a:lnSpc>
                          <a:spcPct val="150000"/>
                        </a:lnSpc>
                        <a:buNone/>
                        <a:defRPr lang="ru-ru">
                          <a:solidFill>
                            <a:srgbClr val="000000"/>
                          </a:solidFill>
                          <a:latin typeface="Calibri" pitchFamily="2" charset="-52"/>
                          <a:ea typeface="Calibri" pitchFamily="2" charset="-52"/>
                          <a:cs typeface="Calibri" pitchFamily="2" charset="-52"/>
                        </a:defRPr>
                      </a:pPr>
                      <a:r>
                        <a:t>Привод к СДНФ (СКНФ)</a:t>
                      </a:r>
                    </a:p>
                  </a:txBody>
                  <a:tcPr marL="90170" marR="45085" marT="90170" marB="45085">
                    <a:lnL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 vert="horz" wrap="square" numCol="1"/>
                    <a:lstStyle/>
                    <a:p>
                      <a:pPr marL="0" marR="0" indent="0" algn="just">
                        <a:lnSpc>
                          <a:spcPct val="150000"/>
                        </a:lnSpc>
                        <a:buNone/>
                        <a:defRPr lang="ru-ru">
                          <a:solidFill>
                            <a:srgbClr val="000000"/>
                          </a:solidFill>
                          <a:latin typeface="Calibri" pitchFamily="2" charset="-52"/>
                          <a:ea typeface="Calibri" pitchFamily="2" charset="-52"/>
                          <a:cs typeface="Calibri" pitchFamily="2" charset="-52"/>
                        </a:defRPr>
                      </a:pPr>
                      <a:r>
                        <a:t>Дана полная таблица истинности, либо все строки, для который выражение истинно (СДНФ), либо все строки, для которых выражение ложно (СКНФ).</a:t>
                      </a:r>
                    </a:p>
                  </a:txBody>
                  <a:tcPr marL="90170" marR="45085" marT="90170" marB="45085">
                    <a:lnL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  <a:extLst>
                  <a:ext uri="smNativeData">
                    <pr:rowheight xmlns="" xmlns:pr="smNativeData" dt="1589351083" type="min" val="370840"/>
                  </a:ext>
                </a:extLst>
              </a:tr>
              <a:tr h="370840">
                <a:tc>
                  <a:txBody>
                    <a:bodyPr vert="horz" wrap="square" numCol="1"/>
                    <a:lstStyle/>
                    <a:p>
                      <a:pPr marL="0" marR="0" indent="0" algn="just">
                        <a:lnSpc>
                          <a:spcPct val="150000"/>
                        </a:lnSpc>
                        <a:buNone/>
                        <a:defRPr lang="ru-ru">
                          <a:solidFill>
                            <a:srgbClr val="000000"/>
                          </a:solidFill>
                          <a:latin typeface="Calibri" pitchFamily="2" charset="-52"/>
                          <a:ea typeface="Calibri" pitchFamily="2" charset="-52"/>
                          <a:cs typeface="Calibri" pitchFamily="2" charset="-52"/>
                        </a:defRPr>
                      </a:pPr>
                      <a:r>
                        <a:t>«Чаще других»</a:t>
                      </a:r>
                    </a:p>
                  </a:txBody>
                  <a:tcPr marL="90170" marR="45085" marT="90170" marB="45085">
                    <a:lnL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  <a:tc>
                  <a:txBody>
                    <a:bodyPr vert="horz" wrap="square" numCol="1"/>
                    <a:lstStyle/>
                    <a:p>
                      <a:pPr marL="0" marR="0" indent="0" algn="just">
                        <a:lnSpc>
                          <a:spcPct val="150000"/>
                        </a:lnSpc>
                        <a:buNone/>
                        <a:defRPr lang="ru-ru">
                          <a:solidFill>
                            <a:srgbClr val="000000"/>
                          </a:solidFill>
                          <a:latin typeface="Calibri" pitchFamily="2" charset="-52"/>
                          <a:ea typeface="Calibri" pitchFamily="2" charset="-52"/>
                          <a:cs typeface="Calibri" pitchFamily="2" charset="-52"/>
                        </a:defRPr>
                      </a:pPr>
                      <a:r>
                        <a:t>Маленький кусок таблицы истинности</a:t>
                      </a:r>
                    </a:p>
                    <a:p>
                      <a:pPr marL="0" marR="0" indent="0" algn="just">
                        <a:lnSpc>
                          <a:spcPct val="150000"/>
                        </a:lnSpc>
                        <a:buNone/>
                        <a:defRPr lang="ru-ru">
                          <a:solidFill>
                            <a:srgbClr val="000000"/>
                          </a:solidFill>
                          <a:latin typeface="Calibri" pitchFamily="2" charset="-52"/>
                          <a:ea typeface="Calibri" pitchFamily="2" charset="-52"/>
                          <a:cs typeface="Calibri" pitchFamily="2" charset="-52"/>
                        </a:defRPr>
                      </a:pPr>
                      <a:r>
                        <a:t>Сложное выражение</a:t>
                      </a:r>
                    </a:p>
                    <a:p>
                      <a:pPr marL="0" marR="0" indent="0" algn="just">
                        <a:lnSpc>
                          <a:spcPct val="150000"/>
                        </a:lnSpc>
                        <a:buNone/>
                        <a:defRPr lang="ru-ru">
                          <a:solidFill>
                            <a:srgbClr val="000000"/>
                          </a:solidFill>
                          <a:latin typeface="Calibri" pitchFamily="2" charset="-52"/>
                          <a:ea typeface="Calibri" pitchFamily="2" charset="-52"/>
                          <a:cs typeface="Calibri" pitchFamily="2" charset="-52"/>
                        </a:defRPr>
                      </a:pPr>
                      <a:r>
                        <a:t>Одна из переменных встречается чаще других</a:t>
                      </a:r>
                    </a:p>
                  </a:txBody>
                  <a:tcPr marL="90170" marR="45085" marT="90170" marB="45085">
                    <a:lnL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  <a:extLst>
                  <a:ext uri="smNativeData">
                    <pr:rowheight xmlns="" xmlns:pr="smNativeData" dt="1589351083" type="min" val="370840"/>
                  </a:ext>
                </a:extLst>
              </a:tr>
              <a:tr h="370840">
                <a:tc>
                  <a:txBody>
                    <a:bodyPr vert="horz" wrap="square" numCol="1"/>
                    <a:lstStyle/>
                    <a:p>
                      <a:pPr marL="0" marR="0" indent="0" algn="just">
                        <a:lnSpc>
                          <a:spcPct val="150000"/>
                        </a:lnSpc>
                        <a:buNone/>
                        <a:defRPr lang="ru-ru">
                          <a:solidFill>
                            <a:srgbClr val="000000"/>
                          </a:solidFill>
                          <a:latin typeface="Calibri" pitchFamily="2" charset="-52"/>
                          <a:ea typeface="Calibri" pitchFamily="2" charset="-52"/>
                          <a:cs typeface="Calibri" pitchFamily="2" charset="-52"/>
                        </a:defRPr>
                      </a:pPr>
                      <a:r>
                        <a:rPr lang="en-us"/>
                        <a:t>SPLIT</a:t>
                      </a:r>
                    </a:p>
                  </a:txBody>
                  <a:tcPr marL="90170" marR="45085" marT="90170" marB="45085">
                    <a:lnL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 vert="horz" wrap="square" numCol="1"/>
                    <a:lstStyle/>
                    <a:p>
                      <a:pPr marL="0" marR="0" indent="0" algn="just">
                        <a:lnSpc>
                          <a:spcPct val="150000"/>
                        </a:lnSpc>
                        <a:buNone/>
                        <a:defRPr lang="ru-ru">
                          <a:solidFill>
                            <a:srgbClr val="000000"/>
                          </a:solidFill>
                          <a:latin typeface="Calibri" pitchFamily="2" charset="-52"/>
                          <a:ea typeface="Calibri" pitchFamily="2" charset="-52"/>
                          <a:cs typeface="Calibri" pitchFamily="2" charset="-52"/>
                        </a:defRPr>
                      </a:pPr>
                      <a:r>
                        <a:t>Сложное выражение</a:t>
                      </a:r>
                    </a:p>
                    <a:p>
                      <a:pPr marL="0" marR="0" indent="0" algn="just">
                        <a:lnSpc>
                          <a:spcPct val="150000"/>
                        </a:lnSpc>
                        <a:buNone/>
                        <a:defRPr lang="ru-ru">
                          <a:solidFill>
                            <a:srgbClr val="000000"/>
                          </a:solidFill>
                          <a:latin typeface="Calibri" pitchFamily="2" charset="-52"/>
                          <a:ea typeface="Calibri" pitchFamily="2" charset="-52"/>
                          <a:cs typeface="Calibri" pitchFamily="2" charset="-52"/>
                        </a:defRPr>
                      </a:pPr>
                      <a:r>
                        <a:t>Переменные встречаются одинаковое количество раз</a:t>
                      </a:r>
                    </a:p>
                  </a:txBody>
                  <a:tcPr marL="90170" marR="45085" marT="90170" marB="45085">
                    <a:lnL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  <a:extLst>
                  <a:ext uri="smNativeData">
                    <pr:rowheight xmlns="" xmlns:pr="smNativeData" dt="1589351083" type="min" val="370840"/>
                  </a:ext>
                </a:extLst>
              </a:tr>
            </a:tbl>
          </a:graphicData>
        </a:graphic>
      </p:graphicFrame>
      <p:sp>
        <p:nvSpPr>
          <p:cNvPr id="5" name="Номер слайда 4"/>
          <p:cNvSpPr>
            <a:spLocks noGrp="1" noChangeArrowheads="1"/>
            <a:extLst>
              <a:ext uri="smNativeData">
                <pr:smNativeData xmlns:pr="smNativeData" val="SMDATA_13_q5K7XhMAAAAlAAAAZAAAAA0AAAAAkAAAAEgAAACQAAAASAAAAAAAAAAB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GTiYrsMAAAAEAAAAAAAAAAAAAAAAAAAAAAAAAAeAAAAaAAAAAAAAAAAAAAAAAAAAAAAAAAAAAAAECcAABAnAAAAAAAAAAAAAAAAAAAAAAAAAAAAAAAAAAAAAAAAAAAAABQAAAAAAAAAwMD/AAAAAABkAAAAMgAAAAAAAABkAAAAAAAAAH9/fwAKAAAAHwAAAFQAAABbm9UF////AQAAAAAAAAAAAAAAAAAAAAAAAAAAAAAAAAAAAAAAAAAAAAAAAn9/fwDn5uYDzMzMAMDA/wB/f38AAAAAAAAAAAAAAAAAAAAAAAAAAAAhAAAAGAAAABQAAAD4NAAAGicAANhFAABZKQAAEAAAACYAAAAIAAAAAAAAAAAAAAA="/>
              </a:ext>
            </a:extLst>
          </p:cNvSpPr>
          <p:nvPr>
            <p:ph type="sldNum" sz="quarter" idx="4294967295"/>
          </p:nvPr>
        </p:nvSpPr>
        <p:spPr/>
        <p:txBody>
          <a:bodyPr/>
          <a:lstStyle/>
          <a:p>
            <a:pPr>
              <a:defRPr lang="ru-ru"/>
            </a:pPr>
            <a:fld id="{58A409D7-99B5-F1FF-FB1C-6FAA47520D3A}" type="slidenum">
              <a:t>11</a:t>
            </a:fld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 noChangeArrowheads="1"/>
            <a:extLst>
              <a:ext uri="smNativeData">
                <pr:smNativeData xmlns:pr="smNativeData" val="SMDATA_13_q5K7XhMAAAAlAAAAZAAAAA0AAAAAkAAAAEgAAACQAAAASAAAAAAAAAAB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Bbm9UF////AQAAAAAAAAAAAAAAAAAAAAAAAAAAAAAAAAAAAAAAAAAAAAAAAn9/fwDn5uYDzMzMAMDA/wB/f38AAAAAAAAAAAAAAAAAAAAAAAAAAAAhAAAAGAAAABQAAAAoBQAAtQAAANhFAADdCAAAEAAAACYAAAAIAAAAASAAAAAAAAA="/>
              </a:ext>
            </a:extLst>
          </p:cNvSpPr>
          <p:nvPr>
            <p:ph type="title"/>
          </p:nvPr>
        </p:nvSpPr>
        <p:spPr>
          <a:xfrm>
            <a:off x="838200" y="114935"/>
            <a:ext cx="10515600" cy="1325880"/>
          </a:xfrm>
        </p:spPr>
        <p:txBody>
          <a:bodyPr vert="horz" wrap="square" lIns="91440" tIns="45720" rIns="91440" bIns="45720" numCol="1" spcCol="215900" anchor="ctr">
            <a:prstTxWarp prst="textNoShape">
              <a:avLst/>
            </a:prstTxWarp>
          </a:bodyPr>
          <a:lstStyle/>
          <a:p>
            <a:pPr>
              <a:defRPr lang="ru-ru"/>
            </a:pPr>
            <a:r>
              <a:rPr lang="ru-ru" sz="3200"/>
              <a:t>1. Определить выражение</a:t>
            </a:r>
            <a:endParaRPr lang="ru-ru" sz="320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Объект 2"/>
              <p:cNvSpPr>
                <a:spLocks noGrp="1" noChangeArrowheads="1"/>
                <a:extLst>
                  <a:ext uri="smNativeData">
                    <pr:smNativeData xmlns:pr="smNativeData" val="SMDATA_13_q5K7XhMAAAAlAAAAZAAAAC0AAAAAkAAAAEgAAACQAAAASAAAAAAAAAAA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AA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CK////PP///wAAAAAAAAAAECcAABAnAAAAAAAAAAAAAAAAAAAAAAAAAAAAAAAAAAAAAAAAAAAAABQAAAAAAAAAwMD/AAAAAABkAAAAMgAAAAAAAABkAAAAAAAAAH9/fwAKAAAAHwAAAFQAAAAAAAAFAAAAAQAAAAAAAAAAAAAAAAAAAAAAAAAAAAAAAAAAAAAAAAAAAAAAAH9/fwDn5uYDzMzMAMDA/wB/f38AAAAAAAAAAAAAAAAAAAAAAAAAAAAhAAAAGAAAABQAAAAiAgAA3QgAAAolAAChIwAAEAAAACYAAAAIAAAAfXH///////8="/>
                  </a:ext>
                </a:extLst>
              </p:cNvSpPr>
              <p:nvPr>
                <p:ph type="body" idx="1"/>
              </p:nvPr>
            </p:nvSpPr>
            <p:spPr>
              <a:xfrm>
                <a:off x="346710" y="1440815"/>
                <a:ext cx="5674360" cy="4351020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>
                <a:normAutofit lnSpcReduction="10000"/>
              </a:bodyPr>
              <a:lstStyle/>
              <a:p>
                <a:pPr marL="0" indent="0">
                  <a:buNone/>
                </a:pPr>
                <a:r>
                  <a:rPr lang="ru-RU" sz="2000" dirty="0" smtClean="0"/>
                  <a:t>Дан фрагмент ТИ. </a:t>
                </a:r>
                <a:endParaRPr lang="en-US" sz="2000" dirty="0" smtClean="0"/>
              </a:p>
              <a:p>
                <a:pPr marL="0" indent="0">
                  <a:buNone/>
                </a:pPr>
                <a:endParaRPr lang="en-US" sz="2000" dirty="0"/>
              </a:p>
              <a:p>
                <a:pPr marL="0" indent="0">
                  <a:buNone/>
                </a:pPr>
                <a:endParaRPr lang="en-US" sz="2000" dirty="0" smtClean="0"/>
              </a:p>
              <a:p>
                <a:endParaRPr lang="en-US" sz="2000" dirty="0" smtClean="0"/>
              </a:p>
              <a:p>
                <a:endParaRPr lang="en-US" sz="2000" dirty="0"/>
              </a:p>
              <a:p>
                <a:endParaRPr lang="ru-RU" sz="2000" dirty="0" smtClean="0"/>
              </a:p>
              <a:p>
                <a:pPr marL="0" indent="0">
                  <a:buNone/>
                </a:pPr>
                <a:r>
                  <a:rPr lang="ru-RU" sz="2000" dirty="0" smtClean="0"/>
                  <a:t>Каким из приведенных выражений может быть </a:t>
                </a:r>
                <a:r>
                  <a:rPr lang="en-US" sz="2000" dirty="0" smtClean="0"/>
                  <a:t>F</a:t>
                </a:r>
                <a:endParaRPr lang="ru-RU" sz="2000" dirty="0" smtClean="0"/>
              </a:p>
              <a:p>
                <a:pPr marL="1077913" indent="0">
                  <a:buNone/>
                </a:pPr>
                <a:r>
                  <a:rPr lang="en-US" sz="2000" b="0" dirty="0" smtClean="0"/>
                  <a:t>1)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acc>
                    <m:r>
                      <a:rPr lang="en-US" sz="2000" b="0" i="1" smtClean="0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</m:t>
                    </m:r>
                    <m:sSub>
                      <m:sSub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2000" b="0" i="1" smtClean="0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</m:t>
                    </m:r>
                    <m:acc>
                      <m:accPr>
                        <m:chr m:val="̅"/>
                        <m:ctrlPr>
                          <a:rPr lang="en-US" sz="2000" b="0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sub>
                        </m:sSub>
                      </m:e>
                    </m:acc>
                    <m:r>
                      <a:rPr lang="en-US" sz="2000" b="0" i="1" smtClean="0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</m:t>
                    </m:r>
                    <m:acc>
                      <m:accPr>
                        <m:chr m:val="̅"/>
                        <m:ctrlPr>
                          <a:rPr lang="en-US" sz="2000" b="0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4</m:t>
                            </m:r>
                          </m:sub>
                        </m:sSub>
                      </m:e>
                    </m:acc>
                    <m:r>
                      <a:rPr lang="en-US" sz="2000" b="0" i="1" smtClean="0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</m:t>
                    </m:r>
                    <m:sSub>
                      <m:sSub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sub>
                    </m:sSub>
                    <m:r>
                      <a:rPr lang="en-US" sz="2000" b="0" i="1" smtClean="0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</m:t>
                    </m:r>
                    <m:acc>
                      <m:accPr>
                        <m:chr m:val="̅"/>
                        <m:ctrlPr>
                          <a:rPr lang="en-US" sz="2000" b="0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6</m:t>
                            </m:r>
                          </m:sub>
                        </m:sSub>
                      </m:e>
                    </m:acc>
                    <m:r>
                      <a:rPr lang="en-US" sz="2000" b="0" i="1" smtClean="0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</m:t>
                    </m:r>
                    <m:sSub>
                      <m:sSub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7</m:t>
                        </m:r>
                      </m:sub>
                    </m:sSub>
                  </m:oMath>
                </a14:m>
                <a:endParaRPr lang="en-US" sz="2000" dirty="0" smtClean="0"/>
              </a:p>
              <a:p>
                <a:pPr marL="1077913" indent="0">
                  <a:buNone/>
                </a:pPr>
                <a:r>
                  <a:rPr lang="en-US" sz="2000" dirty="0"/>
                  <a:t>2</a:t>
                </a:r>
                <a:r>
                  <a:rPr lang="en-US" sz="2000" b="0" dirty="0" smtClean="0"/>
                  <a:t>)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2000" b="0" i="1" smtClean="0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</m:t>
                    </m:r>
                    <m:sSub>
                      <m:sSub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2000" b="0" i="1" smtClean="0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</m:t>
                    </m:r>
                    <m:sSub>
                      <m:sSub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a:rPr lang="en-US" sz="2000" b="0" i="1" smtClean="0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</m:t>
                    </m:r>
                    <m:acc>
                      <m:accPr>
                        <m:chr m:val="̅"/>
                        <m:ctrlPr>
                          <a:rPr lang="en-US" sz="2000" b="0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4</m:t>
                            </m:r>
                          </m:sub>
                        </m:sSub>
                      </m:e>
                    </m:acc>
                    <m:r>
                      <a:rPr lang="en-US" sz="2000" b="0" i="1" smtClean="0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</m:t>
                    </m:r>
                    <m:acc>
                      <m:accPr>
                        <m:chr m:val="̅"/>
                        <m:ctrlPr>
                          <a:rPr lang="en-US" sz="2000" b="0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5</m:t>
                            </m:r>
                          </m:sub>
                        </m:sSub>
                      </m:e>
                    </m:acc>
                    <m:r>
                      <a:rPr lang="en-US" sz="2000" b="0" i="1" smtClean="0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</m:t>
                    </m:r>
                    <m:acc>
                      <m:accPr>
                        <m:chr m:val="̅"/>
                        <m:ctrlPr>
                          <a:rPr lang="en-US" sz="2000" b="0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6</m:t>
                            </m:r>
                          </m:sub>
                        </m:sSub>
                      </m:e>
                    </m:acc>
                    <m:r>
                      <a:rPr lang="en-US" sz="2000" b="0" i="1" smtClean="0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</m:t>
                    </m:r>
                    <m:acc>
                      <m:accPr>
                        <m:chr m:val="̅"/>
                        <m:ctrlPr>
                          <a:rPr lang="en-US" sz="2000" b="0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7</m:t>
                            </m:r>
                          </m:sub>
                        </m:sSub>
                      </m:e>
                    </m:acc>
                  </m:oMath>
                </a14:m>
                <a:endParaRPr lang="en-US" sz="2000" dirty="0" smtClean="0"/>
              </a:p>
              <a:p>
                <a:pPr marL="1077913" indent="0">
                  <a:buNone/>
                </a:pPr>
                <a:r>
                  <a:rPr lang="en-US" sz="2000" dirty="0"/>
                  <a:t>3</a:t>
                </a:r>
                <a:r>
                  <a:rPr lang="en-US" sz="2000" b="0" dirty="0" smtClean="0"/>
                  <a:t>)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2000" b="0" i="1" smtClean="0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</m:t>
                    </m:r>
                    <m:acc>
                      <m:accPr>
                        <m:chr m:val="̅"/>
                        <m:ctrlPr>
                          <a:rPr lang="en-US" sz="2000" b="0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e>
                    </m:acc>
                    <m:r>
                      <a:rPr lang="en-US" sz="2000" b="0" i="1" smtClean="0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</m:t>
                    </m:r>
                    <m:acc>
                      <m:accPr>
                        <m:chr m:val="̅"/>
                        <m:ctrlPr>
                          <a:rPr lang="en-US" sz="2000" b="0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sub>
                        </m:sSub>
                      </m:e>
                    </m:acc>
                    <m:r>
                      <a:rPr lang="en-US" sz="2000" b="0" i="1" smtClean="0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</m:t>
                    </m:r>
                    <m:acc>
                      <m:accPr>
                        <m:chr m:val="̅"/>
                        <m:ctrlPr>
                          <a:rPr lang="en-US" sz="2000" b="0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4</m:t>
                            </m:r>
                          </m:sub>
                        </m:sSub>
                      </m:e>
                    </m:acc>
                    <m:r>
                      <a:rPr lang="en-US" sz="2000" b="0" i="1" smtClean="0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</m:t>
                    </m:r>
                    <m:sSub>
                      <m:sSub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sub>
                    </m:sSub>
                    <m:r>
                      <a:rPr lang="en-US" sz="2000" b="0" i="1" smtClean="0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</m:t>
                    </m:r>
                    <m:sSub>
                      <m:sSub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6</m:t>
                        </m:r>
                      </m:sub>
                    </m:sSub>
                    <m:r>
                      <a:rPr lang="en-US" sz="2000" b="0" i="1" smtClean="0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</m:t>
                    </m:r>
                    <m:acc>
                      <m:accPr>
                        <m:chr m:val="̅"/>
                        <m:ctrlPr>
                          <a:rPr lang="en-US" sz="2000" b="0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7</m:t>
                            </m:r>
                          </m:sub>
                        </m:sSub>
                      </m:e>
                    </m:acc>
                  </m:oMath>
                </a14:m>
                <a:endParaRPr lang="en-US" sz="2000" dirty="0" smtClean="0"/>
              </a:p>
              <a:p>
                <a:pPr marL="1077913" indent="0">
                  <a:buNone/>
                </a:pPr>
                <a:r>
                  <a:rPr lang="en-US" sz="2000" dirty="0"/>
                  <a:t>4</a:t>
                </a:r>
                <a:r>
                  <a:rPr lang="en-US" sz="2000" b="0" dirty="0" smtClean="0"/>
                  <a:t>)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2000" b="0" i="1" smtClean="0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</m:t>
                    </m:r>
                    <m:acc>
                      <m:accPr>
                        <m:chr m:val="̅"/>
                        <m:ctrlPr>
                          <a:rPr lang="en-US" sz="2000" b="0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e>
                    </m:acc>
                    <m:r>
                      <a:rPr lang="en-US" sz="2000" b="0" i="1" smtClean="0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</m:t>
                    </m:r>
                    <m:sSub>
                      <m:sSub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a:rPr lang="en-US" sz="2000" b="0" i="1" smtClean="0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</m:t>
                    </m:r>
                    <m:sSub>
                      <m:sSub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sub>
                    </m:sSub>
                    <m:r>
                      <a:rPr lang="en-US" sz="2000" b="0" i="1" smtClean="0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</m:t>
                    </m:r>
                    <m:acc>
                      <m:accPr>
                        <m:chr m:val="̅"/>
                        <m:ctrlPr>
                          <a:rPr lang="en-US" sz="2000" b="0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5</m:t>
                            </m:r>
                          </m:sub>
                        </m:sSub>
                      </m:e>
                    </m:acc>
                    <m:r>
                      <a:rPr lang="en-US" sz="2000" b="0" i="1" smtClean="0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</m:t>
                    </m:r>
                    <m:acc>
                      <m:accPr>
                        <m:chr m:val="̅"/>
                        <m:ctrlPr>
                          <a:rPr lang="en-US" sz="2000" b="0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6</m:t>
                            </m:r>
                          </m:sub>
                        </m:sSub>
                      </m:e>
                    </m:acc>
                    <m:r>
                      <a:rPr lang="en-US" sz="2000" b="0" i="1" smtClean="0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</m:t>
                    </m:r>
                    <m:sSub>
                      <m:sSub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7</m:t>
                        </m:r>
                      </m:sub>
                    </m:sSub>
                  </m:oMath>
                </a14:m>
                <a:endParaRPr lang="ru-RU" dirty="0"/>
              </a:p>
            </p:txBody>
          </p:sp>
        </mc:Choice>
        <mc:Fallback>
          <p:sp>
            <p:nvSpPr>
              <p:cNvPr id="3" name="Объект 2"/>
              <p:cNvSpPr>
                <a:spLocks noRot="1" noChangeAspect="1" noMove="1" noResize="1" noEditPoints="1" noAdjustHandles="1" noChangeArrowheads="1" noChangeShapeType="1" noTextEdit="1"/>
                <a:extLst>
                  <a:ext uri="smNativeData">
                    <pr:smNativeData xmlns:pr="smNativeData" val="SMDATA_13_q5K7XhMAAAAlAAAAZAAAAK8AAAAAkAAAAEgAAACQAAAASAAAAAAAAAAAAAAAAAAAAAEAAABQAAAAAAAAAAAA4D8AAAAAAADgPwAAAAAAAOA/AAAAAAAA4D8AAAAAAADgPwAAAAAAAOA/AAAAAAAA4D8AAAAAAADgPwAAAAAAAOA/AAAAAAAA4D8CAAAAjAAAAAEAAAACAAAAW5vVDP///wgAAAAAAAAAAIUYX617nEFJr+PlXFel7kUBAAAAZAAAAAEAAABAAAAAAAAAAAAAAAAAAAAAAAAAAAAAAAAAAAAAAAAAAAAAAAAAAAAAAAAAAAAAAAAAAAAAAAAAAAAAAAAAAAAAAAAAAAAAAAAAAAAAAAAAAAAAAAAAAAAAFAAAADwAAAAAAAAAAAAAAAAAAAAA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CK////PP///wAAAAAAAAAAECcAABAnAAAAAAAAAAAAAAAAAAAAAAAAAAAAAAAAAAAAAAAAAAAAABQAAAAAAAAAwMD/AAAAAABkAAAAMgAAAAAAAABkAAAAAAAAAH9/fwAKAAAAHwAAAFQAAABbm9UF////AQAAAAAAAAAAAAAAAAAAAAAAAAAAAAAAAAAAAAAAAAAAAAAAAH9/fwDn5uYDzMzMAMDA/wB/f38AAAAAAAAAAAAAAAAAAAAAAAAAAAAhAAAAGAAAABQAAAAiAgAA3QgAAAolAAChIwAAEAAAACYAAAAIAAAAfXH///////8="/>
                  </a:ext>
                </a:extLst>
              </p:cNvSpPr>
              <p:nvPr>
                <p:ph type="body" idx="1"/>
              </p:nvPr>
            </p:nvSpPr>
            <p:spPr>
              <a:xfrm>
                <a:off x="346710" y="1440815"/>
                <a:ext cx="5674360" cy="4351020"/>
              </a:xfrm>
              <a:prstGeom prst="rect">
                <a:avLst/>
              </a:prstGeom>
              <a:blipFill>
                <a:blip r:embed="rId2"/>
                <a:srcRect/>
                <a:stretch>
                  <a:fillRect l="-1180" t="-1960" r="0" b="0"/>
                </a:stretch>
              </a:blipFill>
              <a:ln>
                <a:noFill/>
              </a:ln>
              <a:effectLst/>
            </p:spPr>
          </p:sp>
        </mc:Fallback>
      </mc:AlternateContent>
      <p:graphicFrame>
        <p:nvGraphicFramePr>
          <p:cNvPr id="4" name=""/>
          <p:cNvGraphicFramePr>
            <a:graphicFrameLocks noGrp="1"/>
          </p:cNvGraphicFramePr>
          <p:nvPr/>
        </p:nvGraphicFramePr>
        <p:xfrm>
          <a:off x="513715" y="1852930"/>
          <a:ext cx="5283200" cy="1534160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660400"/>
                <a:gridCol w="660400"/>
                <a:gridCol w="660400"/>
                <a:gridCol w="660400"/>
                <a:gridCol w="660400"/>
                <a:gridCol w="660400"/>
                <a:gridCol w="660400"/>
                <a:gridCol w="660400"/>
              </a:tblGrid>
              <a:tr h="370840">
                <a:tc>
                  <a:txBody>
                    <a:bodyPr vert="horz" wrap="square" numCol="1"/>
                    <a:lstStyle/>
                    <a:p>
                      <a:pPr marL="0" marR="0" indent="0" algn="ctr">
                        <a:buNone/>
                        <a:defRPr lang="ru-ru" b="1">
                          <a:solidFill>
                            <a:srgbClr val="FFFFFF"/>
                          </a:solidFill>
                          <a:latin typeface="Calibri" pitchFamily="2" charset="-52"/>
                          <a:ea typeface="Calibri" pitchFamily="2" charset="-52"/>
                          <a:cs typeface="Calibri" pitchFamily="2" charset="-52"/>
                        </a:defRPr>
                      </a:pPr>
                      <a:r>
                        <a:rPr lang="en-us"/>
                        <a:t>x1</a:t>
                      </a:r>
                    </a:p>
                  </a:txBody>
                  <a:tcPr marL="90170" marR="45085" marT="90170" marB="45085">
                    <a:lnL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 vert="horz" wrap="square" numCol="1"/>
                    <a:lstStyle/>
                    <a:p>
                      <a:pPr marL="0" marR="0" indent="0" algn="ctr">
                        <a:buNone/>
                        <a:defRPr lang="ru-ru" b="1">
                          <a:solidFill>
                            <a:srgbClr val="FFFFFF"/>
                          </a:solidFill>
                          <a:latin typeface="Calibri" pitchFamily="2" charset="-52"/>
                          <a:ea typeface="Calibri" pitchFamily="2" charset="-52"/>
                          <a:cs typeface="Calibri" pitchFamily="2" charset="-52"/>
                        </a:defRPr>
                      </a:pPr>
                      <a:r>
                        <a:rPr lang="en-us"/>
                        <a:t>x2</a:t>
                      </a:r>
                    </a:p>
                  </a:txBody>
                  <a:tcPr marL="90170" marR="45085" marT="90170" marB="45085">
                    <a:lnL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 vert="horz" wrap="square" numCol="1"/>
                    <a:lstStyle/>
                    <a:p>
                      <a:pPr marL="0" marR="0" indent="0" algn="ctr">
                        <a:buNone/>
                        <a:defRPr lang="ru-ru" b="1">
                          <a:solidFill>
                            <a:srgbClr val="FFFFFF"/>
                          </a:solidFill>
                          <a:latin typeface="Calibri" pitchFamily="2" charset="-52"/>
                          <a:ea typeface="Calibri" pitchFamily="2" charset="-52"/>
                          <a:cs typeface="Calibri" pitchFamily="2" charset="-52"/>
                        </a:defRPr>
                      </a:pPr>
                      <a:r>
                        <a:rPr lang="en-us"/>
                        <a:t>x3</a:t>
                      </a:r>
                    </a:p>
                  </a:txBody>
                  <a:tcPr marL="90170" marR="45085" marT="90170" marB="45085">
                    <a:lnL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 vert="horz" wrap="square" numCol="1"/>
                    <a:lstStyle/>
                    <a:p>
                      <a:pPr marL="0" marR="0" indent="0" algn="ctr">
                        <a:buNone/>
                        <a:defRPr lang="ru-ru" b="1">
                          <a:solidFill>
                            <a:srgbClr val="FFFFFF"/>
                          </a:solidFill>
                          <a:latin typeface="Calibri" pitchFamily="2" charset="-52"/>
                          <a:ea typeface="Calibri" pitchFamily="2" charset="-52"/>
                          <a:cs typeface="Calibri" pitchFamily="2" charset="-52"/>
                        </a:defRPr>
                      </a:pPr>
                      <a:r>
                        <a:rPr lang="en-us"/>
                        <a:t>x4</a:t>
                      </a:r>
                    </a:p>
                  </a:txBody>
                  <a:tcPr marL="90170" marR="45085" marT="90170" marB="45085">
                    <a:lnL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 vert="horz" wrap="square" numCol="1"/>
                    <a:lstStyle/>
                    <a:p>
                      <a:pPr marL="0" marR="0" indent="0" algn="ctr">
                        <a:buNone/>
                        <a:defRPr lang="ru-ru" b="1">
                          <a:solidFill>
                            <a:srgbClr val="FFFFFF"/>
                          </a:solidFill>
                          <a:latin typeface="Calibri" pitchFamily="2" charset="-52"/>
                          <a:ea typeface="Calibri" pitchFamily="2" charset="-52"/>
                          <a:cs typeface="Calibri" pitchFamily="2" charset="-52"/>
                        </a:defRPr>
                      </a:pPr>
                      <a:r>
                        <a:rPr lang="en-us"/>
                        <a:t>x5</a:t>
                      </a:r>
                    </a:p>
                  </a:txBody>
                  <a:tcPr marL="90170" marR="45085" marT="90170" marB="45085">
                    <a:lnL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 vert="horz" wrap="square" numCol="1"/>
                    <a:lstStyle/>
                    <a:p>
                      <a:pPr marL="0" marR="0" indent="0" algn="ctr">
                        <a:buNone/>
                        <a:defRPr lang="ru-ru" b="1">
                          <a:solidFill>
                            <a:srgbClr val="FFFFFF"/>
                          </a:solidFill>
                          <a:latin typeface="Calibri" pitchFamily="2" charset="-52"/>
                          <a:ea typeface="Calibri" pitchFamily="2" charset="-52"/>
                          <a:cs typeface="Calibri" pitchFamily="2" charset="-52"/>
                        </a:defRPr>
                      </a:pPr>
                      <a:r>
                        <a:rPr lang="en-us"/>
                        <a:t>x6</a:t>
                      </a:r>
                    </a:p>
                  </a:txBody>
                  <a:tcPr marL="90170" marR="45085" marT="90170" marB="45085">
                    <a:lnL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 vert="horz" wrap="square" numCol="1"/>
                    <a:lstStyle/>
                    <a:p>
                      <a:pPr marL="0" marR="0" indent="0" algn="ctr">
                        <a:buNone/>
                        <a:defRPr lang="ru-ru" b="1">
                          <a:solidFill>
                            <a:srgbClr val="FFFFFF"/>
                          </a:solidFill>
                          <a:latin typeface="Calibri" pitchFamily="2" charset="-52"/>
                          <a:ea typeface="Calibri" pitchFamily="2" charset="-52"/>
                          <a:cs typeface="Calibri" pitchFamily="2" charset="-52"/>
                        </a:defRPr>
                      </a:pPr>
                      <a:r>
                        <a:rPr lang="en-us"/>
                        <a:t>x7</a:t>
                      </a:r>
                    </a:p>
                  </a:txBody>
                  <a:tcPr marL="90170" marR="45085" marT="90170" marB="45085">
                    <a:lnL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 vert="horz" wrap="square" numCol="1"/>
                    <a:lstStyle/>
                    <a:p>
                      <a:pPr marL="0" marR="0" indent="0" algn="ctr">
                        <a:buNone/>
                        <a:defRPr lang="ru-ru" b="1">
                          <a:solidFill>
                            <a:srgbClr val="FFFFFF"/>
                          </a:solidFill>
                          <a:latin typeface="Calibri" pitchFamily="2" charset="-52"/>
                          <a:ea typeface="Calibri" pitchFamily="2" charset="-52"/>
                          <a:cs typeface="Calibri" pitchFamily="2" charset="-52"/>
                        </a:defRPr>
                      </a:pPr>
                      <a:r>
                        <a:rPr lang="en-us"/>
                        <a:t>F</a:t>
                      </a:r>
                    </a:p>
                  </a:txBody>
                  <a:tcPr marL="90170" marR="45085" marT="90170" marB="45085">
                    <a:lnL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smNativeData">
                    <pr:rowheight xmlns="" xmlns:pr="smNativeData" dt="1589351083" type="min" val="370840"/>
                  </a:ext>
                </a:extLst>
              </a:tr>
              <a:tr h="370840">
                <a:tc>
                  <a:txBody>
                    <a:bodyPr vert="horz" wrap="square" numCol="1"/>
                    <a:lstStyle/>
                    <a:p>
                      <a:pPr marL="0" marR="0" indent="0" algn="ctr">
                        <a:buNone/>
                        <a:defRPr lang="ru-ru">
                          <a:solidFill>
                            <a:srgbClr val="000000"/>
                          </a:solidFill>
                          <a:latin typeface="Calibri" pitchFamily="2" charset="-52"/>
                          <a:ea typeface="Calibri" pitchFamily="2" charset="-52"/>
                          <a:cs typeface="Calibri" pitchFamily="2" charset="-52"/>
                        </a:defRPr>
                      </a:pPr>
                      <a:r>
                        <a:rPr lang="en-us"/>
                        <a:t>1</a:t>
                      </a:r>
                    </a:p>
                  </a:txBody>
                  <a:tcPr marL="90170" marR="45085" marT="90170" marB="45085">
                    <a:lnL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  <a:tc>
                  <a:txBody>
                    <a:bodyPr vert="horz" wrap="square" numCol="1"/>
                    <a:lstStyle/>
                    <a:p>
                      <a:pPr marL="0" marR="0" indent="0" algn="ctr">
                        <a:buNone/>
                        <a:defRPr lang="ru-ru">
                          <a:solidFill>
                            <a:srgbClr val="000000"/>
                          </a:solidFill>
                          <a:latin typeface="Calibri" pitchFamily="2" charset="-52"/>
                          <a:ea typeface="Calibri" pitchFamily="2" charset="-52"/>
                          <a:cs typeface="Calibri" pitchFamily="2" charset="-52"/>
                        </a:defRPr>
                      </a:pPr>
                      <a:r>
                        <a:rPr lang="en-us"/>
                        <a:t>0</a:t>
                      </a:r>
                    </a:p>
                  </a:txBody>
                  <a:tcPr marL="90170" marR="45085" marT="90170" marB="45085">
                    <a:lnL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  <a:tc>
                  <a:txBody>
                    <a:bodyPr vert="horz" wrap="square" numCol="1"/>
                    <a:lstStyle/>
                    <a:p>
                      <a:pPr marL="0" marR="0" indent="0" algn="ctr">
                        <a:buNone/>
                        <a:defRPr lang="ru-ru">
                          <a:solidFill>
                            <a:srgbClr val="000000"/>
                          </a:solidFill>
                          <a:latin typeface="Calibri" pitchFamily="2" charset="-52"/>
                          <a:ea typeface="Calibri" pitchFamily="2" charset="-52"/>
                          <a:cs typeface="Calibri" pitchFamily="2" charset="-52"/>
                        </a:defRPr>
                      </a:pPr>
                      <a:r>
                        <a:rPr lang="en-us"/>
                        <a:t>0</a:t>
                      </a:r>
                    </a:p>
                  </a:txBody>
                  <a:tcPr marL="90170" marR="45085" marT="90170" marB="45085">
                    <a:lnL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  <a:tc>
                  <a:txBody>
                    <a:bodyPr vert="horz" wrap="square" numCol="1"/>
                    <a:lstStyle/>
                    <a:p>
                      <a:pPr marL="0" marR="0" indent="0" algn="ctr">
                        <a:buNone/>
                        <a:defRPr lang="ru-ru">
                          <a:solidFill>
                            <a:srgbClr val="000000"/>
                          </a:solidFill>
                          <a:latin typeface="Calibri" pitchFamily="2" charset="-52"/>
                          <a:ea typeface="Calibri" pitchFamily="2" charset="-52"/>
                          <a:cs typeface="Calibri" pitchFamily="2" charset="-52"/>
                        </a:defRPr>
                      </a:pPr>
                      <a:r>
                        <a:rPr lang="en-us"/>
                        <a:t>1</a:t>
                      </a:r>
                    </a:p>
                  </a:txBody>
                  <a:tcPr marL="90170" marR="45085" marT="90170" marB="45085">
                    <a:lnL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  <a:tc>
                  <a:txBody>
                    <a:bodyPr vert="horz" wrap="square" numCol="1"/>
                    <a:lstStyle/>
                    <a:p>
                      <a:pPr marL="0" marR="0" indent="0" algn="ctr">
                        <a:buNone/>
                        <a:defRPr lang="ru-ru">
                          <a:solidFill>
                            <a:srgbClr val="000000"/>
                          </a:solidFill>
                          <a:latin typeface="Calibri" pitchFamily="2" charset="-52"/>
                          <a:ea typeface="Calibri" pitchFamily="2" charset="-52"/>
                          <a:cs typeface="Calibri" pitchFamily="2" charset="-52"/>
                        </a:defRPr>
                      </a:pPr>
                      <a:r>
                        <a:rPr lang="en-us"/>
                        <a:t>1</a:t>
                      </a:r>
                    </a:p>
                  </a:txBody>
                  <a:tcPr marL="90170" marR="45085" marT="90170" marB="45085">
                    <a:lnL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  <a:tc>
                  <a:txBody>
                    <a:bodyPr vert="horz" wrap="square" numCol="1"/>
                    <a:lstStyle/>
                    <a:p>
                      <a:pPr marL="0" marR="0" indent="0" algn="ctr">
                        <a:buNone/>
                        <a:defRPr lang="ru-ru">
                          <a:solidFill>
                            <a:srgbClr val="000000"/>
                          </a:solidFill>
                          <a:latin typeface="Calibri" pitchFamily="2" charset="-52"/>
                          <a:ea typeface="Calibri" pitchFamily="2" charset="-52"/>
                          <a:cs typeface="Calibri" pitchFamily="2" charset="-52"/>
                        </a:defRPr>
                      </a:pPr>
                      <a:r>
                        <a:rPr lang="en-us"/>
                        <a:t>1</a:t>
                      </a:r>
                    </a:p>
                  </a:txBody>
                  <a:tcPr marL="90170" marR="45085" marT="90170" marB="45085">
                    <a:lnL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  <a:tc>
                  <a:txBody>
                    <a:bodyPr vert="horz" wrap="square" numCol="1"/>
                    <a:lstStyle/>
                    <a:p>
                      <a:pPr marL="0" marR="0" indent="0" algn="ctr">
                        <a:buNone/>
                        <a:defRPr lang="ru-ru">
                          <a:solidFill>
                            <a:srgbClr val="000000"/>
                          </a:solidFill>
                          <a:latin typeface="Calibri" pitchFamily="2" charset="-52"/>
                          <a:ea typeface="Calibri" pitchFamily="2" charset="-52"/>
                          <a:cs typeface="Calibri" pitchFamily="2" charset="-52"/>
                        </a:defRPr>
                      </a:pPr>
                      <a:r>
                        <a:rPr lang="en-us"/>
                        <a:t>1</a:t>
                      </a:r>
                    </a:p>
                  </a:txBody>
                  <a:tcPr marL="90170" marR="45085" marT="90170" marB="45085">
                    <a:lnL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  <a:tc>
                  <a:txBody>
                    <a:bodyPr vert="horz" wrap="square" numCol="1"/>
                    <a:lstStyle/>
                    <a:p>
                      <a:pPr marL="0" marR="0" indent="0" algn="ctr">
                        <a:buNone/>
                        <a:defRPr lang="ru-ru">
                          <a:solidFill>
                            <a:srgbClr val="000000"/>
                          </a:solidFill>
                          <a:latin typeface="Calibri" pitchFamily="2" charset="-52"/>
                          <a:ea typeface="Calibri" pitchFamily="2" charset="-52"/>
                          <a:cs typeface="Calibri" pitchFamily="2" charset="-52"/>
                        </a:defRPr>
                      </a:pPr>
                      <a:r>
                        <a:rPr lang="en-us"/>
                        <a:t>0</a:t>
                      </a:r>
                    </a:p>
                  </a:txBody>
                  <a:tcPr marL="90170" marR="45085" marT="90170" marB="45085">
                    <a:lnL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  <a:extLst>
                  <a:ext uri="smNativeData">
                    <pr:rowheight xmlns="" xmlns:pr="smNativeData" dt="1589351083" type="min" val="370840"/>
                  </a:ext>
                </a:extLst>
              </a:tr>
              <a:tr h="370840">
                <a:tc>
                  <a:txBody>
                    <a:bodyPr vert="horz" wrap="square" numCol="1"/>
                    <a:lstStyle/>
                    <a:p>
                      <a:pPr marL="0" marR="0" indent="0" algn="ctr">
                        <a:buNone/>
                        <a:defRPr lang="ru-ru">
                          <a:solidFill>
                            <a:srgbClr val="000000"/>
                          </a:solidFill>
                          <a:latin typeface="Calibri" pitchFamily="2" charset="-52"/>
                          <a:ea typeface="Calibri" pitchFamily="2" charset="-52"/>
                          <a:cs typeface="Calibri" pitchFamily="2" charset="-52"/>
                        </a:defRPr>
                      </a:pPr>
                      <a:r>
                        <a:rPr lang="en-us"/>
                        <a:t>0</a:t>
                      </a:r>
                    </a:p>
                  </a:txBody>
                  <a:tcPr marL="90170" marR="45085" marT="90170" marB="45085">
                    <a:lnL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 vert="horz" wrap="square" numCol="1"/>
                    <a:lstStyle/>
                    <a:p>
                      <a:pPr marL="0" marR="0" indent="0" algn="ctr">
                        <a:buNone/>
                        <a:defRPr lang="ru-ru">
                          <a:solidFill>
                            <a:srgbClr val="000000"/>
                          </a:solidFill>
                          <a:latin typeface="Calibri" pitchFamily="2" charset="-52"/>
                          <a:ea typeface="Calibri" pitchFamily="2" charset="-52"/>
                          <a:cs typeface="Calibri" pitchFamily="2" charset="-52"/>
                        </a:defRPr>
                      </a:pPr>
                      <a:r>
                        <a:rPr lang="en-us"/>
                        <a:t>1</a:t>
                      </a:r>
                    </a:p>
                  </a:txBody>
                  <a:tcPr marL="90170" marR="45085" marT="90170" marB="45085">
                    <a:lnL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 vert="horz" wrap="square" numCol="1"/>
                    <a:lstStyle/>
                    <a:p>
                      <a:pPr marL="0" marR="0" indent="0" algn="ctr">
                        <a:buNone/>
                        <a:defRPr lang="ru-ru">
                          <a:solidFill>
                            <a:srgbClr val="000000"/>
                          </a:solidFill>
                          <a:latin typeface="Calibri" pitchFamily="2" charset="-52"/>
                          <a:ea typeface="Calibri" pitchFamily="2" charset="-52"/>
                          <a:cs typeface="Calibri" pitchFamily="2" charset="-52"/>
                        </a:defRPr>
                      </a:pPr>
                      <a:r>
                        <a:rPr lang="en-us"/>
                        <a:t>0</a:t>
                      </a:r>
                    </a:p>
                  </a:txBody>
                  <a:tcPr marL="90170" marR="45085" marT="90170" marB="45085">
                    <a:lnL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 vert="horz" wrap="square" numCol="1"/>
                    <a:lstStyle/>
                    <a:p>
                      <a:pPr marL="0" marR="0" indent="0" algn="ctr">
                        <a:buNone/>
                        <a:defRPr lang="ru-ru">
                          <a:solidFill>
                            <a:srgbClr val="000000"/>
                          </a:solidFill>
                          <a:latin typeface="Calibri" pitchFamily="2" charset="-52"/>
                          <a:ea typeface="Calibri" pitchFamily="2" charset="-52"/>
                          <a:cs typeface="Calibri" pitchFamily="2" charset="-52"/>
                        </a:defRPr>
                      </a:pPr>
                      <a:r>
                        <a:rPr lang="en-us"/>
                        <a:t>0</a:t>
                      </a:r>
                    </a:p>
                  </a:txBody>
                  <a:tcPr marL="90170" marR="45085" marT="90170" marB="45085">
                    <a:lnL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 vert="horz" wrap="square" numCol="1"/>
                    <a:lstStyle/>
                    <a:p>
                      <a:pPr marL="0" marR="0" indent="0" algn="ctr">
                        <a:buNone/>
                        <a:defRPr lang="ru-ru">
                          <a:solidFill>
                            <a:srgbClr val="000000"/>
                          </a:solidFill>
                          <a:latin typeface="Calibri" pitchFamily="2" charset="-52"/>
                          <a:ea typeface="Calibri" pitchFamily="2" charset="-52"/>
                          <a:cs typeface="Calibri" pitchFamily="2" charset="-52"/>
                        </a:defRPr>
                      </a:pPr>
                      <a:r>
                        <a:rPr lang="en-us"/>
                        <a:t>1</a:t>
                      </a:r>
                    </a:p>
                  </a:txBody>
                  <a:tcPr marL="90170" marR="45085" marT="90170" marB="45085">
                    <a:lnL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 vert="horz" wrap="square" numCol="1"/>
                    <a:lstStyle/>
                    <a:p>
                      <a:pPr marL="0" marR="0" indent="0" algn="ctr">
                        <a:buNone/>
                        <a:defRPr lang="ru-ru">
                          <a:solidFill>
                            <a:srgbClr val="000000"/>
                          </a:solidFill>
                          <a:latin typeface="Calibri" pitchFamily="2" charset="-52"/>
                          <a:ea typeface="Calibri" pitchFamily="2" charset="-52"/>
                          <a:cs typeface="Calibri" pitchFamily="2" charset="-52"/>
                        </a:defRPr>
                      </a:pPr>
                      <a:r>
                        <a:rPr lang="en-us"/>
                        <a:t>0</a:t>
                      </a:r>
                    </a:p>
                  </a:txBody>
                  <a:tcPr marL="90170" marR="45085" marT="90170" marB="45085">
                    <a:lnL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 vert="horz" wrap="square" numCol="1"/>
                    <a:lstStyle/>
                    <a:p>
                      <a:pPr marL="0" marR="0" indent="0" algn="ctr">
                        <a:buNone/>
                        <a:defRPr lang="ru-ru">
                          <a:solidFill>
                            <a:srgbClr val="000000"/>
                          </a:solidFill>
                          <a:latin typeface="Calibri" pitchFamily="2" charset="-52"/>
                          <a:ea typeface="Calibri" pitchFamily="2" charset="-52"/>
                          <a:cs typeface="Calibri" pitchFamily="2" charset="-52"/>
                        </a:defRPr>
                      </a:pPr>
                      <a:r>
                        <a:rPr lang="en-us"/>
                        <a:t>1</a:t>
                      </a:r>
                    </a:p>
                  </a:txBody>
                  <a:tcPr marL="90170" marR="45085" marT="90170" marB="45085">
                    <a:lnL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 vert="horz" wrap="square" numCol="1"/>
                    <a:lstStyle/>
                    <a:p>
                      <a:pPr marL="0" marR="0" indent="0" algn="ctr">
                        <a:buNone/>
                        <a:defRPr lang="ru-ru">
                          <a:solidFill>
                            <a:srgbClr val="000000"/>
                          </a:solidFill>
                          <a:latin typeface="Calibri" pitchFamily="2" charset="-52"/>
                          <a:ea typeface="Calibri" pitchFamily="2" charset="-52"/>
                          <a:cs typeface="Calibri" pitchFamily="2" charset="-52"/>
                        </a:defRPr>
                      </a:pPr>
                      <a:r>
                        <a:rPr lang="en-us"/>
                        <a:t>1</a:t>
                      </a:r>
                    </a:p>
                  </a:txBody>
                  <a:tcPr marL="90170" marR="45085" marT="90170" marB="45085">
                    <a:lnL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  <a:extLst>
                  <a:ext uri="smNativeData">
                    <pr:rowheight xmlns="" xmlns:pr="smNativeData" dt="1589351083" type="min" val="370840"/>
                  </a:ext>
                </a:extLst>
              </a:tr>
              <a:tr h="370840">
                <a:tc>
                  <a:txBody>
                    <a:bodyPr vert="horz" wrap="square" numCol="1"/>
                    <a:lstStyle/>
                    <a:p>
                      <a:pPr marL="0" marR="0" indent="0" algn="ctr">
                        <a:buNone/>
                        <a:defRPr lang="ru-ru">
                          <a:solidFill>
                            <a:srgbClr val="000000"/>
                          </a:solidFill>
                          <a:latin typeface="Calibri" pitchFamily="2" charset="-52"/>
                          <a:ea typeface="Calibri" pitchFamily="2" charset="-52"/>
                          <a:cs typeface="Calibri" pitchFamily="2" charset="-52"/>
                        </a:defRPr>
                      </a:pPr>
                      <a:r>
                        <a:rPr lang="en-us"/>
                        <a:t>0</a:t>
                      </a:r>
                    </a:p>
                  </a:txBody>
                  <a:tcPr marL="90170" marR="45085" marT="90170" marB="45085">
                    <a:lnL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  <a:tc>
                  <a:txBody>
                    <a:bodyPr vert="horz" wrap="square" numCol="1"/>
                    <a:lstStyle/>
                    <a:p>
                      <a:pPr marL="0" marR="0" indent="0" algn="ctr">
                        <a:buNone/>
                        <a:defRPr lang="ru-ru">
                          <a:solidFill>
                            <a:srgbClr val="000000"/>
                          </a:solidFill>
                          <a:latin typeface="Calibri" pitchFamily="2" charset="-52"/>
                          <a:ea typeface="Calibri" pitchFamily="2" charset="-52"/>
                          <a:cs typeface="Calibri" pitchFamily="2" charset="-52"/>
                        </a:defRPr>
                      </a:pPr>
                      <a:r>
                        <a:rPr lang="en-us"/>
                        <a:t>1</a:t>
                      </a:r>
                    </a:p>
                  </a:txBody>
                  <a:tcPr marL="90170" marR="45085" marT="90170" marB="45085">
                    <a:lnL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  <a:tc>
                  <a:txBody>
                    <a:bodyPr vert="horz" wrap="square" numCol="1"/>
                    <a:lstStyle/>
                    <a:p>
                      <a:pPr marL="0" marR="0" indent="0" algn="ctr">
                        <a:buNone/>
                        <a:defRPr lang="ru-ru">
                          <a:solidFill>
                            <a:srgbClr val="000000"/>
                          </a:solidFill>
                          <a:latin typeface="Calibri" pitchFamily="2" charset="-52"/>
                          <a:ea typeface="Calibri" pitchFamily="2" charset="-52"/>
                          <a:cs typeface="Calibri" pitchFamily="2" charset="-52"/>
                        </a:defRPr>
                      </a:pPr>
                      <a:r>
                        <a:rPr lang="en-us"/>
                        <a:t>0</a:t>
                      </a:r>
                    </a:p>
                  </a:txBody>
                  <a:tcPr marL="90170" marR="45085" marT="90170" marB="45085">
                    <a:lnL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  <a:tc>
                  <a:txBody>
                    <a:bodyPr vert="horz" wrap="square" numCol="1"/>
                    <a:lstStyle/>
                    <a:p>
                      <a:pPr marL="0" marR="0" indent="0" algn="ctr">
                        <a:buNone/>
                        <a:defRPr lang="ru-ru">
                          <a:solidFill>
                            <a:srgbClr val="000000"/>
                          </a:solidFill>
                          <a:latin typeface="Calibri" pitchFamily="2" charset="-52"/>
                          <a:ea typeface="Calibri" pitchFamily="2" charset="-52"/>
                          <a:cs typeface="Calibri" pitchFamily="2" charset="-52"/>
                        </a:defRPr>
                      </a:pPr>
                      <a:r>
                        <a:rPr lang="en-us"/>
                        <a:t>1</a:t>
                      </a:r>
                    </a:p>
                  </a:txBody>
                  <a:tcPr marL="90170" marR="45085" marT="90170" marB="45085">
                    <a:lnL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  <a:tc>
                  <a:txBody>
                    <a:bodyPr vert="horz" wrap="square" numCol="1"/>
                    <a:lstStyle/>
                    <a:p>
                      <a:pPr marL="0" marR="0" indent="0" algn="ctr">
                        <a:buNone/>
                        <a:defRPr lang="ru-ru">
                          <a:solidFill>
                            <a:srgbClr val="000000"/>
                          </a:solidFill>
                          <a:latin typeface="Calibri" pitchFamily="2" charset="-52"/>
                          <a:ea typeface="Calibri" pitchFamily="2" charset="-52"/>
                          <a:cs typeface="Calibri" pitchFamily="2" charset="-52"/>
                        </a:defRPr>
                      </a:pPr>
                      <a:r>
                        <a:rPr lang="en-us"/>
                        <a:t>1</a:t>
                      </a:r>
                    </a:p>
                  </a:txBody>
                  <a:tcPr marL="90170" marR="45085" marT="90170" marB="45085">
                    <a:lnL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  <a:tc>
                  <a:txBody>
                    <a:bodyPr vert="horz" wrap="square" numCol="1"/>
                    <a:lstStyle/>
                    <a:p>
                      <a:pPr marL="0" marR="0" indent="0" algn="ctr">
                        <a:buNone/>
                        <a:defRPr lang="ru-ru">
                          <a:solidFill>
                            <a:srgbClr val="000000"/>
                          </a:solidFill>
                          <a:latin typeface="Calibri" pitchFamily="2" charset="-52"/>
                          <a:ea typeface="Calibri" pitchFamily="2" charset="-52"/>
                          <a:cs typeface="Calibri" pitchFamily="2" charset="-52"/>
                        </a:defRPr>
                      </a:pPr>
                      <a:r>
                        <a:rPr lang="en-us"/>
                        <a:t>0</a:t>
                      </a:r>
                    </a:p>
                  </a:txBody>
                  <a:tcPr marL="90170" marR="45085" marT="90170" marB="45085">
                    <a:lnL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  <a:tc>
                  <a:txBody>
                    <a:bodyPr vert="horz" wrap="square" numCol="1"/>
                    <a:lstStyle/>
                    <a:p>
                      <a:pPr marL="0" marR="0" indent="0" algn="ctr">
                        <a:buNone/>
                        <a:defRPr lang="ru-ru">
                          <a:solidFill>
                            <a:srgbClr val="000000"/>
                          </a:solidFill>
                          <a:latin typeface="Calibri" pitchFamily="2" charset="-52"/>
                          <a:ea typeface="Calibri" pitchFamily="2" charset="-52"/>
                          <a:cs typeface="Calibri" pitchFamily="2" charset="-52"/>
                        </a:defRPr>
                      </a:pPr>
                      <a:r>
                        <a:rPr lang="en-us"/>
                        <a:t>1</a:t>
                      </a:r>
                    </a:p>
                  </a:txBody>
                  <a:tcPr marL="90170" marR="45085" marT="90170" marB="45085">
                    <a:lnL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  <a:tc>
                  <a:txBody>
                    <a:bodyPr vert="horz" wrap="square" numCol="1"/>
                    <a:lstStyle/>
                    <a:p>
                      <a:pPr marL="0" marR="0" indent="0" algn="ctr">
                        <a:buNone/>
                        <a:defRPr lang="ru-ru">
                          <a:solidFill>
                            <a:srgbClr val="000000"/>
                          </a:solidFill>
                          <a:latin typeface="Calibri" pitchFamily="2" charset="-52"/>
                          <a:ea typeface="Calibri" pitchFamily="2" charset="-52"/>
                          <a:cs typeface="Calibri" pitchFamily="2" charset="-52"/>
                        </a:defRPr>
                      </a:pPr>
                      <a:r>
                        <a:rPr lang="en-us"/>
                        <a:t>0</a:t>
                      </a:r>
                    </a:p>
                  </a:txBody>
                  <a:tcPr marL="90170" marR="45085" marT="90170" marB="45085">
                    <a:lnL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  <a:extLst>
                  <a:ext uri="smNativeData">
                    <pr:rowheight xmlns="" xmlns:pr="smNativeData" dt="1589351083" type="min" val="370840"/>
                  </a:ext>
                </a:extLst>
              </a:tr>
            </a:tbl>
          </a:graphicData>
        </a:graphic>
      </p:graphicFrame>
      <p:sp>
        <p:nvSpPr>
          <p:cNvPr id="5" name="TextBox 4"/>
          <p:cNvSpPr>
            <a:extLst>
              <a:ext uri="smNativeData">
                <pr:smNativeData xmlns:pr="smNativeData" val="SMDATA_13_q5K7XhMAAAAlAAAAZAAAAE0AAAAAkAAAAEgAAACQAAAASAAAAAAAAAAA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G5MbkIMAAAAEAAAAAAAAAAAAAAAAAAAAAAAAAAeAAAAaAAAAAAAAAAAAAAAAAAAAAAAAAAAAAAAECcAABAnAAAAAAAAAAAAAAAAAAAAAAAAAAAAAAAAAAAAAAAAAAAAABQAAAAAAAAAwMD/AAAAAABkAAAAMgAAAAAAAABkAAAAAAAAAH9/fwAKAAAAHwAAAFQAAABbm9UF////AQAAAAAAAAAAAAAAAAAAAAAAAAAAAAAAAAAAAAAAAAAAAAAAAH9/fwDn5uYDzMzMAMDA/wB/f38AAAAAAAAAAAAAAAAAAAAAAAAAAAAhAAAAGAAAABQAAADYJgAAcgkAAL9HAABIIwAAECAAACYAAAAIAAAA//////////8="/>
              </a:ext>
            </a:extLst>
          </p:cNvSpPr>
          <p:nvPr/>
        </p:nvSpPr>
        <p:spPr>
          <a:xfrm>
            <a:off x="6314440" y="1535430"/>
            <a:ext cx="5348605" cy="419989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 algn="just">
              <a:lnSpc>
                <a:spcPct val="150000"/>
              </a:lnSpc>
              <a:defRPr lang="ru-ru"/>
            </a:pPr>
            <a:r>
              <a:rPr lang="ru-ru" sz="2000" b="1" i="1"/>
              <a:t>Алгоритм</a:t>
            </a:r>
            <a:r>
              <a:rPr lang="en-us" sz="2000" b="1" i="1"/>
              <a:t>:</a:t>
            </a:r>
            <a:endParaRPr lang="en-us" sz="2000" b="1" i="1"/>
          </a:p>
          <a:p>
            <a:pPr marL="342900" indent="-342900" algn="just">
              <a:lnSpc>
                <a:spcPct val="150000"/>
              </a:lnSpc>
              <a:buAutoNum type="arabicPeriod"/>
              <a:defRPr lang="ru-ru"/>
            </a:pPr>
            <a:r>
              <a:rPr lang="ru-ru" sz="2000" i="1"/>
              <a:t>Определяем для каждого выражения внешнюю операцию.</a:t>
            </a:r>
            <a:endParaRPr lang="ru-ru" sz="2000" i="1"/>
          </a:p>
          <a:p>
            <a:pPr marL="342900" indent="-342900" algn="just">
              <a:lnSpc>
                <a:spcPct val="150000"/>
              </a:lnSpc>
              <a:buAutoNum type="arabicPeriod"/>
              <a:defRPr lang="ru-ru"/>
            </a:pPr>
            <a:r>
              <a:rPr lang="ru-ru" sz="2000" i="1"/>
              <a:t>Подставляем каждое выражение в ТИ</a:t>
            </a:r>
            <a:endParaRPr lang="ru-ru" sz="2000" i="1"/>
          </a:p>
          <a:p>
            <a:pPr marL="716280" algn="just">
              <a:lnSpc>
                <a:spcPct val="150000"/>
              </a:lnSpc>
              <a:defRPr lang="ru-ru"/>
            </a:pPr>
            <a:r>
              <a:rPr lang="ru-ru" sz="2000" i="1"/>
              <a:t>2.1 для конъюнкции начинаем со строки </a:t>
            </a:r>
            <a:r>
              <a:rPr lang="en-us" sz="2000" i="1"/>
              <a:t>F=1</a:t>
            </a:r>
            <a:endParaRPr lang="en-us" sz="2000" i="1"/>
          </a:p>
          <a:p>
            <a:pPr marL="716280" algn="just">
              <a:lnSpc>
                <a:spcPct val="150000"/>
              </a:lnSpc>
              <a:defRPr lang="ru-ru"/>
            </a:pPr>
            <a:r>
              <a:rPr lang="en-us" sz="2000" i="1"/>
              <a:t>2.2 </a:t>
            </a:r>
            <a:r>
              <a:rPr lang="ru-ru" sz="2000" i="1"/>
              <a:t>для дизъюнкции со строки с </a:t>
            </a:r>
            <a:r>
              <a:rPr lang="en-us" sz="2000" i="1"/>
              <a:t>F=0</a:t>
            </a:r>
            <a:endParaRPr lang="en-us" sz="2000" i="1"/>
          </a:p>
          <a:p>
            <a:pPr algn="just">
              <a:lnSpc>
                <a:spcPct val="150000"/>
              </a:lnSpc>
              <a:defRPr lang="ru-ru"/>
            </a:pPr>
            <a:r>
              <a:rPr lang="en-us" sz="2000" i="1"/>
              <a:t>3. </a:t>
            </a:r>
            <a:r>
              <a:rPr lang="ru-ru" sz="2000" i="1"/>
              <a:t>Проверяем все варианты ответов, даже в том случае, если подошел первый.</a:t>
            </a:r>
            <a:endParaRPr lang="ru-ru" sz="2000" i="1"/>
          </a:p>
        </p:txBody>
      </p:sp>
      <p:sp>
        <p:nvSpPr>
          <p:cNvPr id="6" name="TextBox 5"/>
          <p:cNvSpPr>
            <a:extLst>
              <a:ext uri="smNativeData">
                <pr:smNativeData xmlns:pr="smNativeData" val="SMDATA_13_q5K7XhMAAAAlAAAAZAAAAE0AAAAAkAAAAEgAAACQAAAASAAAAAAAAAAA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HBzL2kMAAAAEAAAAAAAAAAAAAAAAAAAAAAAAAAeAAAAaAAAAAAAAAAAAAAAAAAAAAAAAAAAAAAAECcAABAnAAAAAAAAAAAAAAAAAAAAAAAAAAAAAAAAAAAAAAAAAAAAABQAAAAAAAAAwMD/AAAAAABkAAAAMgAAAAAAAABkAAAAAAAAAH9/fwAKAAAAHwAAAFQAAABbm9UF////AQAAAAAAAAAAAAAAAAAAAAAAAAAAAAAAAAAAAAAAAAAAAAAAAH9/fwDn5uYDzMzMAMDA/wB/f38AAAAAAAAAAAAAAAAAAAAAAAAAAAAhAAAAGAAAABQAAABCAwAA1CQAAEAJAAAaJwAAECAAACYAAAAIAAAA//////////8="/>
              </a:ext>
            </a:extLst>
          </p:cNvSpPr>
          <p:nvPr/>
        </p:nvSpPr>
        <p:spPr>
          <a:xfrm>
            <a:off x="529590" y="5986780"/>
            <a:ext cx="974090" cy="36957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defRPr lang="ru-ru"/>
            </a:pPr>
            <a:r>
              <a:t>Ответ</a:t>
            </a:r>
            <a:r>
              <a:rPr lang="en-us"/>
              <a:t>: </a:t>
            </a:r>
            <a:r>
              <a:rPr lang="ru-ru" b="1"/>
              <a:t>1</a:t>
            </a:r>
            <a:endParaRPr lang="ru-ru" b="1"/>
          </a:p>
        </p:txBody>
      </p:sp>
      <p:sp>
        <p:nvSpPr>
          <p:cNvPr id="7" name="Прямоугольник 6"/>
          <p:cNvSpPr>
            <a:extLst>
              <a:ext uri="smNativeData">
                <pr:smNativeData xmlns:pr="smNativeData" val="SMDATA_13_q5K7XhMAAAAlAAAAZAAAAA0AAAAAkAAAAEgAAACQAAAASAAAAAAAAAABAAAAAAAAAAEAAABQAAAAAAAAAAAA4D8AAAAAAADgPwAAAAAAAOA/AAAAAAAA4D8AAAAAAADgPwAAAAAAAOA/AAAAAAAA4D8AAAAAAADgPwAAAAAAAOA/AAAAAAAA4D8CAAAAjAAAAAEAAAAAAAAA////CP///wgAAAAAAAAAAAAAAAAAAAAAAAAAAAAAAAAAAAAAZAAAAAEAAABAAAAAAAAAAAAAAAAAAAAAAAAAAAAAAAAAAAAAAAAAAAAAAAAAAAAAAAAAAAAAAAAAAAAAAAAAAAAAAAAAAAAAAAAAAAAAAAAAAAAAAAAAAAAAAAAAAAAAFAAAADwAAAABAAAAAAAAAP///wg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Ng44RkMAAAAEAAAAAAAAAAAAAAAAAAAAAAAAAAeAAAAaAAAAAAAAAAAAAAAAAAAAAAAAAAAAAAAECcAABAnAAAAAAAAAAAAAAAAAAAAAAAAAAAAAAAAAAAAAAAAAAAAABQAAAAAAAAAwMD/AAAAAABkAAAAMgAAAAAAAABkAAAAAAAAAH9/fwAKAAAAHwAAAFQAAAD///8B////AQAAAAAAAAAAAAAAAAAAAAAAAAAAAAAAAAAAAAAAAAAA////AX9/fwDn5uYDzMzMAMDA/wB/f38AAAAAAAAAAAAAAAAAAAAAAAAAAAAhAAAAGAAAABQAAAAlAwAAFCUAADQKAABBJwAAEAAAACYAAAAIAAAA//////////8="/>
              </a:ext>
            </a:extLst>
          </p:cNvSpPr>
          <p:nvPr/>
        </p:nvSpPr>
        <p:spPr>
          <a:xfrm>
            <a:off x="511175" y="6027420"/>
            <a:ext cx="1147445" cy="353695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bg1"/>
            </a:solidFill>
            <a:prstDash val="solid"/>
            <a:headEnd type="none"/>
            <a:tailEnd type="none"/>
          </a:ln>
          <a:effectLst/>
        </p:spPr>
        <p:txBody>
          <a:bodyPr vert="horz" wrap="square" lIns="91440" tIns="45720" rIns="91440" bIns="45720" numCol="1" spcCol="215900" anchor="ctr"/>
          <a:lstStyle/>
          <a:p>
            <a:pPr algn="ctr">
              <a:defRPr lang="ru-ru">
                <a:solidFill>
                  <a:srgbClr val="FFFFFF"/>
                </a:solidFill>
                <a:latin typeface="Calibri" pitchFamily="2" charset="-52"/>
                <a:ea typeface="Calibri" pitchFamily="2" charset="-52"/>
                <a:cs typeface="Calibri" pitchFamily="2" charset="-52"/>
              </a:defRPr>
            </a:pPr>
          </a:p>
        </p:txBody>
      </p:sp>
      <p:sp>
        <p:nvSpPr>
          <p:cNvPr id="8" name="Номер слайда 7"/>
          <p:cNvSpPr>
            <a:spLocks noGrp="1" noChangeArrowheads="1"/>
            <a:extLst>
              <a:ext uri="smNativeData">
                <pr:smNativeData xmlns:pr="smNativeData" val="SMDATA_13_q5K7XhMAAAAlAAAAZAAAAA0AAAAAkAAAAEgAAACQAAAASAAAAAAAAAAB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DpsdmwMAAAAEAAAAAAAAAAAAAAAAAAAAAAAAAAeAAAAaAAAAAAAAAAAAAAAAAAAAAAAAAAAAAAAECcAABAnAAAAAAAAAAAAAAAAAAAAAAAAAAAAAAAAAAAAAAAAAAAAABQAAAAAAAAAwMD/AAAAAABkAAAAMgAAAAAAAABkAAAAAAAAAH9/fwAKAAAAHwAAAFQAAABbm9UF////AQAAAAAAAAAAAAAAAAAAAAAAAAAAAAAAAAAAAAAAAAAAAAAAAn9/fwDn5uYDzMzMAMDA/wB/f38AAAAAAAAAAAAAAAAAAAAAAAAAAAAhAAAAGAAAABQAAAD4NAAAGicAANhFAABZKQAAEAAAACYAAAAIAAAAAAAAAAAAAAA="/>
              </a:ext>
            </a:extLst>
          </p:cNvSpPr>
          <p:nvPr>
            <p:ph type="sldNum" sz="quarter" idx="4294967295"/>
          </p:nvPr>
        </p:nvSpPr>
        <p:spPr/>
        <p:txBody>
          <a:bodyPr/>
          <a:lstStyle/>
          <a:p>
            <a:pPr>
              <a:defRPr lang="ru-ru"/>
            </a:pPr>
            <a:fld id="{58A4011E-50B5-F1F7-FB1C-A6A24F520DF3}" type="slidenum">
              <a:t>2</a:t>
            </a:fld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  <p:extLst>
      <p:ext uri="smNativeData">
        <pr:smNativeData xmlns:pr="smNativeData" val="q5K7XgEAAAAFAAAA/f///wIAAAABAAAAAAAAAAAAAAAAAAAAAAAAAA=="/>
      </p:ext>
    </p:extLst>
  </p:timing>
</p:sld>
</file>

<file path=ppt/slides/slide3.xml><?xml version="1.0" encoding="utf-8"?>
<p:sld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 noChangeArrowheads="1"/>
            <a:extLst>
              <a:ext uri="smNativeData">
                <pr:smNativeData xmlns:pr="smNativeData" val="SMDATA_13_q5K7XhMAAAAlAAAAZAAAAA0AAAAAkAAAAEgAAACQAAAASAAAAAAAAAAB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DpyUHIMAAAAEAAAAAAAAAAAAAAAAAAAAAAAAAAeAAAAaAAAAAAAAAAAAAAAAAAAAAAAAAAAAAAAECcAABAnAAAAAAAAAAAAAAAAAAAAAAAAAAAAAAAAAAAAAAAAAAAAABQAAAAAAAAAwMD/AAAAAABkAAAAMgAAAAAAAABkAAAAAAAAAH9/fwAKAAAAHwAAAFQAAABbm9UF////AQAAAAAAAAAAAAAAAAAAAAAAAAAAAAAAAAAAAAAAAAAAAAAAAn9/fwDn5uYDzMzMAMDA/wB/f38AAAAAAAAAAAAAAAAAAAAAAAAAAAAhAAAAGAAAABQAAAAoBQAAtQAAANhFAADdCAAAEAAAACYAAAAIAAAAASAAAAAAAAA="/>
              </a:ext>
            </a:extLst>
          </p:cNvSpPr>
          <p:nvPr>
            <p:ph type="title"/>
          </p:nvPr>
        </p:nvSpPr>
        <p:spPr>
          <a:xfrm>
            <a:off x="838200" y="114935"/>
            <a:ext cx="10515600" cy="1325880"/>
          </a:xfrm>
        </p:spPr>
        <p:txBody>
          <a:bodyPr vert="horz" wrap="square" lIns="91440" tIns="45720" rIns="91440" bIns="45720" numCol="1" spcCol="215900" anchor="ctr">
            <a:prstTxWarp prst="textNoShape">
              <a:avLst/>
            </a:prstTxWarp>
          </a:bodyPr>
          <a:lstStyle/>
          <a:p>
            <a:pPr>
              <a:defRPr lang="ru-ru"/>
            </a:pPr>
            <a:r>
              <a:rPr lang="en-us" sz="3200"/>
              <a:t>2</a:t>
            </a:r>
            <a:r>
              <a:rPr lang="ru-ru" sz="3200"/>
              <a:t>.1 Определить количество строк</a:t>
            </a:r>
            <a:endParaRPr lang="ru-ru" sz="3200"/>
          </a:p>
        </p:txBody>
      </p:sp>
      <p:sp>
        <p:nvSpPr>
          <p:cNvPr id="3" name="Объект 2"/>
          <p:cNvSpPr>
            <a:spLocks noGrp="1" noChangeArrowheads="1"/>
            <a:extLst>
              <a:ext uri="smNativeData">
                <pr:smNativeData xmlns:pr="smNativeData" val="SMDATA_13_q5K7XhMAAAAlAAAAZAAAAA0AAAAAkAAAAEgAAACQAAAASAAAAAAAAAAA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DpyUHIMAAAAEAAAAAAAAAAAAAAAAAAAAAAAAAAeAAAAaAAAAAAAAAAAAAAAAAAAAAAAAAAAAAAAECcAABAnAAAAAAAAAAAAAAAAAAAAAAAAAAAAAAAAAAAAAAAAAAAAABQAAAAAAAAAwMD/AAAAAABkAAAAMgAAAAAAAABkAAAAAAAAAH9/fwAKAAAAHwAAAFQAAABbm9UF////AQAAAAAAAAAAAAAAAAAAAAAAAAAAAAAAAAAAAAAAAAAAAAAAAn9/fwDn5uYDzMzMAMDA/wB/f38AAAAAAAAAAAAAAAAAAAAAAAAAAAAhAAAAGAAAABQAAAAiAgAA3QgAAAolAAChIwAAEAAAACYAAAAIAAAAASAAAAAAAAA="/>
              </a:ext>
            </a:extLst>
          </p:cNvSpPr>
          <p:nvPr>
            <p:ph type="body" idx="1"/>
          </p:nvPr>
        </p:nvSpPr>
        <p:spPr>
          <a:xfrm>
            <a:off x="346710" y="1440815"/>
            <a:ext cx="5674360" cy="4351020"/>
          </a:xfrm>
        </p:spPr>
        <p:txBody>
          <a:bodyPr vert="horz" wrap="square" lIns="91440" tIns="45720" rIns="91440" bIns="45720" numCol="1" spcCol="215900" anchor="t">
            <a:prstTxWarp prst="textNoShape">
              <a:avLst/>
            </a:prstTxWarp>
          </a:bodyPr>
          <a:lstStyle/>
          <a:p>
            <a:pPr marL="0" indent="0" algn="just">
              <a:lnSpc>
                <a:spcPct val="150000"/>
              </a:lnSpc>
              <a:buNone/>
              <a:defRPr lang="ru-ru"/>
            </a:pPr>
            <a:r>
              <a:rPr lang="ru-ru" sz="2000"/>
              <a:t>Дан фрагмент ТИ. Укажите максимально возможное количество строк полной ТИ, в которой значение </a:t>
            </a:r>
            <a:r>
              <a:rPr lang="en-us" sz="2000"/>
              <a:t>x</a:t>
            </a:r>
            <a:r>
              <a:rPr lang="en-us" sz="2000" baseline="-24000"/>
              <a:t>3</a:t>
            </a:r>
            <a:r>
              <a:rPr lang="en-us" sz="2000"/>
              <a:t> </a:t>
            </a:r>
            <a:r>
              <a:rPr lang="ru-ru" sz="2000"/>
              <a:t>не совпадает с </a:t>
            </a:r>
            <a:r>
              <a:rPr lang="en-us" sz="2000"/>
              <a:t>F</a:t>
            </a:r>
            <a:endParaRPr lang="ru-ru" sz="2000"/>
          </a:p>
          <a:p>
            <a:pPr marL="0" indent="0">
              <a:buNone/>
              <a:defRPr lang="ru-ru"/>
            </a:pPr>
            <a:endParaRPr lang="en-us" sz="2000"/>
          </a:p>
          <a:p>
            <a:pPr>
              <a:defRPr lang="ru-ru"/>
            </a:pPr>
            <a:endParaRPr lang="en-us" sz="2000"/>
          </a:p>
          <a:p>
            <a:pPr>
              <a:defRPr lang="ru-ru"/>
            </a:pPr>
            <a:endParaRPr lang="en-us" sz="2000"/>
          </a:p>
          <a:p>
            <a:pPr>
              <a:defRPr lang="ru-ru"/>
            </a:pPr>
            <a:endParaRPr lang="ru-ru" sz="2000"/>
          </a:p>
          <a:p>
            <a:pPr marL="0" indent="0">
              <a:buNone/>
              <a:defRPr lang="ru-ru"/>
            </a:pPr>
          </a:p>
        </p:txBody>
      </p:sp>
      <p:graphicFrame>
        <p:nvGraphicFramePr>
          <p:cNvPr id="4" name=""/>
          <p:cNvGraphicFramePr>
            <a:graphicFrameLocks noGrp="1"/>
          </p:cNvGraphicFramePr>
          <p:nvPr/>
        </p:nvGraphicFramePr>
        <p:xfrm>
          <a:off x="429895" y="3178175"/>
          <a:ext cx="5591175" cy="1911350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798830"/>
                <a:gridCol w="798830"/>
                <a:gridCol w="798830"/>
                <a:gridCol w="798830"/>
                <a:gridCol w="798830"/>
                <a:gridCol w="798830"/>
                <a:gridCol w="798830"/>
              </a:tblGrid>
              <a:tr h="370840">
                <a:tc>
                  <a:txBody>
                    <a:bodyPr vert="horz" wrap="square" numCol="1"/>
                    <a:lstStyle/>
                    <a:p>
                      <a:pPr marL="0" marR="0" indent="0" algn="ctr">
                        <a:buNone/>
                        <a:defRPr lang="ru-ru" b="1">
                          <a:solidFill>
                            <a:srgbClr val="FFFFFF"/>
                          </a:solidFill>
                          <a:latin typeface="Calibri" pitchFamily="2" charset="-52"/>
                          <a:ea typeface="Calibri" pitchFamily="2" charset="-52"/>
                          <a:cs typeface="Calibri" pitchFamily="2" charset="-52"/>
                        </a:defRPr>
                      </a:pPr>
                      <a:r>
                        <a:rPr lang="en-us"/>
                        <a:t>x1</a:t>
                      </a:r>
                    </a:p>
                  </a:txBody>
                  <a:tcPr marL="90170" marR="45085" marT="90170" marB="45085">
                    <a:lnL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 vert="horz" wrap="square" numCol="1"/>
                    <a:lstStyle/>
                    <a:p>
                      <a:pPr marL="0" marR="0" indent="0" algn="ctr">
                        <a:buNone/>
                        <a:defRPr lang="ru-ru" b="1">
                          <a:solidFill>
                            <a:srgbClr val="FFFFFF"/>
                          </a:solidFill>
                          <a:latin typeface="Calibri" pitchFamily="2" charset="-52"/>
                          <a:ea typeface="Calibri" pitchFamily="2" charset="-52"/>
                          <a:cs typeface="Calibri" pitchFamily="2" charset="-52"/>
                        </a:defRPr>
                      </a:pPr>
                      <a:r>
                        <a:rPr lang="en-us"/>
                        <a:t>x2</a:t>
                      </a:r>
                    </a:p>
                  </a:txBody>
                  <a:tcPr marL="90170" marR="45085" marT="90170" marB="45085">
                    <a:lnL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 vert="horz" wrap="square" numCol="1"/>
                    <a:lstStyle/>
                    <a:p>
                      <a:pPr marL="0" marR="0" indent="0" algn="ctr">
                        <a:buNone/>
                        <a:defRPr lang="ru-ru" b="1">
                          <a:solidFill>
                            <a:srgbClr val="FFFFFF"/>
                          </a:solidFill>
                          <a:latin typeface="Calibri" pitchFamily="2" charset="-52"/>
                          <a:ea typeface="Calibri" pitchFamily="2" charset="-52"/>
                          <a:cs typeface="Calibri" pitchFamily="2" charset="-52"/>
                        </a:defRPr>
                      </a:pPr>
                      <a:r>
                        <a:rPr lang="en-us"/>
                        <a:t>x3</a:t>
                      </a:r>
                    </a:p>
                  </a:txBody>
                  <a:tcPr marL="90170" marR="45085" marT="90170" marB="45085">
                    <a:lnL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 vert="horz" wrap="square" numCol="1"/>
                    <a:lstStyle/>
                    <a:p>
                      <a:pPr marL="0" marR="0" indent="0" algn="ctr">
                        <a:buNone/>
                        <a:defRPr lang="ru-ru" b="1">
                          <a:solidFill>
                            <a:srgbClr val="FFFFFF"/>
                          </a:solidFill>
                          <a:latin typeface="Calibri" pitchFamily="2" charset="-52"/>
                          <a:ea typeface="Calibri" pitchFamily="2" charset="-52"/>
                          <a:cs typeface="Calibri" pitchFamily="2" charset="-52"/>
                        </a:defRPr>
                      </a:pPr>
                      <a:r>
                        <a:rPr lang="en-us"/>
                        <a:t>x4</a:t>
                      </a:r>
                    </a:p>
                  </a:txBody>
                  <a:tcPr marL="90170" marR="45085" marT="90170" marB="45085">
                    <a:lnL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 vert="horz" wrap="square" numCol="1"/>
                    <a:lstStyle/>
                    <a:p>
                      <a:pPr marL="0" marR="0" indent="0" algn="ctr">
                        <a:buNone/>
                        <a:defRPr lang="ru-ru" b="1">
                          <a:solidFill>
                            <a:srgbClr val="FFFFFF"/>
                          </a:solidFill>
                          <a:latin typeface="Calibri" pitchFamily="2" charset="-52"/>
                          <a:ea typeface="Calibri" pitchFamily="2" charset="-52"/>
                          <a:cs typeface="Calibri" pitchFamily="2" charset="-52"/>
                        </a:defRPr>
                      </a:pPr>
                      <a:r>
                        <a:rPr lang="en-us"/>
                        <a:t>x5</a:t>
                      </a:r>
                    </a:p>
                  </a:txBody>
                  <a:tcPr marL="90170" marR="45085" marT="90170" marB="45085">
                    <a:lnL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 vert="horz" wrap="square" numCol="1"/>
                    <a:lstStyle/>
                    <a:p>
                      <a:pPr marL="0" marR="0" indent="0" algn="ctr">
                        <a:buNone/>
                        <a:defRPr lang="ru-ru" b="1">
                          <a:solidFill>
                            <a:srgbClr val="FFFFFF"/>
                          </a:solidFill>
                          <a:latin typeface="Calibri" pitchFamily="2" charset="-52"/>
                          <a:ea typeface="Calibri" pitchFamily="2" charset="-52"/>
                          <a:cs typeface="Calibri" pitchFamily="2" charset="-52"/>
                        </a:defRPr>
                      </a:pPr>
                      <a:r>
                        <a:rPr lang="en-us"/>
                        <a:t>x6</a:t>
                      </a:r>
                    </a:p>
                  </a:txBody>
                  <a:tcPr marL="90170" marR="45085" marT="90170" marB="45085">
                    <a:lnL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 vert="horz" wrap="square" numCol="1"/>
                    <a:lstStyle/>
                    <a:p>
                      <a:pPr marL="0" marR="0" indent="0" algn="ctr">
                        <a:buNone/>
                        <a:defRPr lang="ru-ru" b="1">
                          <a:solidFill>
                            <a:srgbClr val="FFFFFF"/>
                          </a:solidFill>
                          <a:latin typeface="Calibri" pitchFamily="2" charset="-52"/>
                          <a:ea typeface="Calibri" pitchFamily="2" charset="-52"/>
                          <a:cs typeface="Calibri" pitchFamily="2" charset="-52"/>
                        </a:defRPr>
                      </a:pPr>
                      <a:r>
                        <a:rPr lang="en-us"/>
                        <a:t>F</a:t>
                      </a:r>
                    </a:p>
                  </a:txBody>
                  <a:tcPr marL="90170" marR="45085" marT="90170" marB="45085">
                    <a:lnL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smNativeData">
                    <pr:rowheight xmlns="" xmlns:pr="smNativeData" dt="1589351083" type="min" val="370840"/>
                  </a:ext>
                </a:extLst>
              </a:tr>
              <a:tr h="370840">
                <a:tc>
                  <a:txBody>
                    <a:bodyPr vert="horz" wrap="square" numCol="1"/>
                    <a:lstStyle/>
                    <a:p>
                      <a:pPr marL="0" marR="0" indent="0" algn="ctr">
                        <a:buNone/>
                        <a:defRPr lang="ru-ru">
                          <a:solidFill>
                            <a:srgbClr val="000000"/>
                          </a:solidFill>
                          <a:latin typeface="Calibri" pitchFamily="2" charset="-52"/>
                          <a:ea typeface="Calibri" pitchFamily="2" charset="-52"/>
                          <a:cs typeface="Calibri" pitchFamily="2" charset="-52"/>
                        </a:defRPr>
                      </a:pPr>
                      <a:r>
                        <a:rPr lang="en-us"/>
                        <a:t>0</a:t>
                      </a:r>
                    </a:p>
                  </a:txBody>
                  <a:tcPr marL="90170" marR="45085" marT="90170" marB="45085">
                    <a:lnL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  <a:tc>
                  <a:txBody>
                    <a:bodyPr vert="horz" wrap="square" numCol="1"/>
                    <a:lstStyle/>
                    <a:p>
                      <a:pPr marL="0" marR="0" indent="0" algn="ctr">
                        <a:buNone/>
                        <a:defRPr lang="ru-ru">
                          <a:solidFill>
                            <a:srgbClr val="000000"/>
                          </a:solidFill>
                          <a:latin typeface="Calibri" pitchFamily="2" charset="-52"/>
                          <a:ea typeface="Calibri" pitchFamily="2" charset="-52"/>
                          <a:cs typeface="Calibri" pitchFamily="2" charset="-52"/>
                        </a:defRPr>
                      </a:pPr>
                      <a:r>
                        <a:rPr lang="en-us"/>
                        <a:t>1</a:t>
                      </a:r>
                    </a:p>
                  </a:txBody>
                  <a:tcPr marL="90170" marR="45085" marT="90170" marB="45085">
                    <a:lnL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  <a:tc>
                  <a:txBody>
                    <a:bodyPr vert="horz" wrap="square" numCol="1"/>
                    <a:lstStyle/>
                    <a:p>
                      <a:pPr marL="0" marR="0" indent="0" algn="ctr">
                        <a:buNone/>
                        <a:defRPr lang="ru-ru">
                          <a:solidFill>
                            <a:srgbClr val="000000"/>
                          </a:solidFill>
                          <a:latin typeface="Calibri" pitchFamily="2" charset="-52"/>
                          <a:ea typeface="Calibri" pitchFamily="2" charset="-52"/>
                          <a:cs typeface="Calibri" pitchFamily="2" charset="-52"/>
                        </a:defRPr>
                      </a:pPr>
                      <a:r>
                        <a:rPr lang="en-us"/>
                        <a:t>1</a:t>
                      </a:r>
                    </a:p>
                  </a:txBody>
                  <a:tcPr marL="90170" marR="45085" marT="90170" marB="45085">
                    <a:lnL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  <a:tc>
                  <a:txBody>
                    <a:bodyPr vert="horz" wrap="square" numCol="1"/>
                    <a:lstStyle/>
                    <a:p>
                      <a:pPr marL="0" marR="0" indent="0" algn="ctr">
                        <a:buNone/>
                        <a:defRPr lang="ru-ru">
                          <a:solidFill>
                            <a:srgbClr val="000000"/>
                          </a:solidFill>
                          <a:latin typeface="Calibri" pitchFamily="2" charset="-52"/>
                          <a:ea typeface="Calibri" pitchFamily="2" charset="-52"/>
                          <a:cs typeface="Calibri" pitchFamily="2" charset="-52"/>
                        </a:defRPr>
                      </a:pPr>
                      <a:r>
                        <a:rPr lang="en-us"/>
                        <a:t>1</a:t>
                      </a:r>
                    </a:p>
                  </a:txBody>
                  <a:tcPr marL="90170" marR="45085" marT="90170" marB="45085">
                    <a:lnL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  <a:tc>
                  <a:txBody>
                    <a:bodyPr vert="horz" wrap="square" numCol="1"/>
                    <a:lstStyle/>
                    <a:p>
                      <a:pPr marL="0" marR="0" indent="0" algn="ctr">
                        <a:buNone/>
                        <a:defRPr lang="ru-ru">
                          <a:solidFill>
                            <a:srgbClr val="000000"/>
                          </a:solidFill>
                          <a:latin typeface="Calibri" pitchFamily="2" charset="-52"/>
                          <a:ea typeface="Calibri" pitchFamily="2" charset="-52"/>
                          <a:cs typeface="Calibri" pitchFamily="2" charset="-52"/>
                        </a:defRPr>
                      </a:pPr>
                      <a:r>
                        <a:rPr lang="en-us"/>
                        <a:t>0</a:t>
                      </a:r>
                    </a:p>
                  </a:txBody>
                  <a:tcPr marL="90170" marR="45085" marT="90170" marB="45085">
                    <a:lnL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  <a:tc>
                  <a:txBody>
                    <a:bodyPr vert="horz" wrap="square" numCol="1"/>
                    <a:lstStyle/>
                    <a:p>
                      <a:pPr marL="0" marR="0" indent="0" algn="ctr">
                        <a:buNone/>
                        <a:defRPr lang="ru-ru">
                          <a:solidFill>
                            <a:srgbClr val="000000"/>
                          </a:solidFill>
                          <a:latin typeface="Calibri" pitchFamily="2" charset="-52"/>
                          <a:ea typeface="Calibri" pitchFamily="2" charset="-52"/>
                          <a:cs typeface="Calibri" pitchFamily="2" charset="-52"/>
                        </a:defRPr>
                      </a:pPr>
                      <a:r>
                        <a:rPr lang="en-us"/>
                        <a:t>0</a:t>
                      </a:r>
                    </a:p>
                  </a:txBody>
                  <a:tcPr marL="90170" marR="45085" marT="90170" marB="45085">
                    <a:lnL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  <a:tc>
                  <a:txBody>
                    <a:bodyPr vert="horz" wrap="square" numCol="1"/>
                    <a:lstStyle/>
                    <a:p>
                      <a:pPr marL="0" marR="0" indent="0" algn="ctr">
                        <a:buNone/>
                        <a:defRPr lang="ru-ru">
                          <a:solidFill>
                            <a:srgbClr val="000000"/>
                          </a:solidFill>
                          <a:latin typeface="Calibri" pitchFamily="2" charset="-52"/>
                          <a:ea typeface="Calibri" pitchFamily="2" charset="-52"/>
                          <a:cs typeface="Calibri" pitchFamily="2" charset="-52"/>
                        </a:defRPr>
                      </a:pPr>
                      <a:r>
                        <a:rPr lang="en-us"/>
                        <a:t>1</a:t>
                      </a:r>
                    </a:p>
                  </a:txBody>
                  <a:tcPr marL="90170" marR="45085" marT="90170" marB="45085">
                    <a:lnL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  <a:extLst>
                  <a:ext uri="smNativeData">
                    <pr:rowheight xmlns="" xmlns:pr="smNativeData" dt="1589351083" type="min" val="370840"/>
                  </a:ext>
                </a:extLst>
              </a:tr>
              <a:tr h="370840">
                <a:tc>
                  <a:txBody>
                    <a:bodyPr vert="horz" wrap="square" numCol="1"/>
                    <a:lstStyle/>
                    <a:p>
                      <a:pPr marL="0" marR="0" indent="0" algn="ctr">
                        <a:buNone/>
                        <a:defRPr lang="ru-ru">
                          <a:solidFill>
                            <a:srgbClr val="000000"/>
                          </a:solidFill>
                          <a:latin typeface="Calibri" pitchFamily="2" charset="-52"/>
                          <a:ea typeface="Calibri" pitchFamily="2" charset="-52"/>
                          <a:cs typeface="Calibri" pitchFamily="2" charset="-52"/>
                        </a:defRPr>
                      </a:pPr>
                      <a:r>
                        <a:rPr lang="en-us"/>
                        <a:t>1</a:t>
                      </a:r>
                    </a:p>
                  </a:txBody>
                  <a:tcPr marL="90170" marR="45085" marT="90170" marB="45085">
                    <a:lnL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 vert="horz" wrap="square" numCol="1"/>
                    <a:lstStyle/>
                    <a:p>
                      <a:pPr marL="0" marR="0" indent="0" algn="ctr">
                        <a:buNone/>
                        <a:defRPr lang="ru-ru">
                          <a:solidFill>
                            <a:srgbClr val="000000"/>
                          </a:solidFill>
                          <a:latin typeface="Calibri" pitchFamily="2" charset="-52"/>
                          <a:ea typeface="Calibri" pitchFamily="2" charset="-52"/>
                          <a:cs typeface="Calibri" pitchFamily="2" charset="-52"/>
                        </a:defRPr>
                      </a:pPr>
                      <a:r>
                        <a:rPr lang="en-us"/>
                        <a:t>0</a:t>
                      </a:r>
                    </a:p>
                  </a:txBody>
                  <a:tcPr marL="90170" marR="45085" marT="90170" marB="45085">
                    <a:lnL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 vert="horz" wrap="square" numCol="1"/>
                    <a:lstStyle/>
                    <a:p>
                      <a:pPr marL="0" marR="0" indent="0" algn="ctr">
                        <a:buNone/>
                        <a:defRPr lang="ru-ru">
                          <a:solidFill>
                            <a:srgbClr val="000000"/>
                          </a:solidFill>
                          <a:latin typeface="Calibri" pitchFamily="2" charset="-52"/>
                          <a:ea typeface="Calibri" pitchFamily="2" charset="-52"/>
                          <a:cs typeface="Calibri" pitchFamily="2" charset="-52"/>
                        </a:defRPr>
                      </a:pPr>
                      <a:r>
                        <a:rPr lang="en-us"/>
                        <a:t>0</a:t>
                      </a:r>
                    </a:p>
                  </a:txBody>
                  <a:tcPr marL="90170" marR="45085" marT="90170" marB="45085">
                    <a:lnL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 vert="horz" wrap="square" numCol="1"/>
                    <a:lstStyle/>
                    <a:p>
                      <a:pPr marL="0" marR="0" indent="0" algn="ctr">
                        <a:buNone/>
                        <a:defRPr lang="ru-ru">
                          <a:solidFill>
                            <a:srgbClr val="000000"/>
                          </a:solidFill>
                          <a:latin typeface="Calibri" pitchFamily="2" charset="-52"/>
                          <a:ea typeface="Calibri" pitchFamily="2" charset="-52"/>
                          <a:cs typeface="Calibri" pitchFamily="2" charset="-52"/>
                        </a:defRPr>
                      </a:pPr>
                      <a:r>
                        <a:rPr lang="en-us"/>
                        <a:t>1</a:t>
                      </a:r>
                    </a:p>
                  </a:txBody>
                  <a:tcPr marL="90170" marR="45085" marT="90170" marB="45085">
                    <a:lnL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 vert="horz" wrap="square" numCol="1"/>
                    <a:lstStyle/>
                    <a:p>
                      <a:pPr marL="0" marR="0" indent="0" algn="ctr">
                        <a:buNone/>
                        <a:defRPr lang="ru-ru">
                          <a:solidFill>
                            <a:srgbClr val="000000"/>
                          </a:solidFill>
                          <a:latin typeface="Calibri" pitchFamily="2" charset="-52"/>
                          <a:ea typeface="Calibri" pitchFamily="2" charset="-52"/>
                          <a:cs typeface="Calibri" pitchFamily="2" charset="-52"/>
                        </a:defRPr>
                      </a:pPr>
                      <a:r>
                        <a:rPr lang="en-us"/>
                        <a:t>1</a:t>
                      </a:r>
                    </a:p>
                  </a:txBody>
                  <a:tcPr marL="90170" marR="45085" marT="90170" marB="45085">
                    <a:lnL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 vert="horz" wrap="square" numCol="1"/>
                    <a:lstStyle/>
                    <a:p>
                      <a:pPr marL="0" marR="0" indent="0" algn="ctr">
                        <a:buNone/>
                        <a:defRPr lang="ru-ru">
                          <a:solidFill>
                            <a:srgbClr val="000000"/>
                          </a:solidFill>
                          <a:latin typeface="Calibri" pitchFamily="2" charset="-52"/>
                          <a:ea typeface="Calibri" pitchFamily="2" charset="-52"/>
                          <a:cs typeface="Calibri" pitchFamily="2" charset="-52"/>
                        </a:defRPr>
                      </a:pPr>
                      <a:r>
                        <a:rPr lang="en-us"/>
                        <a:t>0</a:t>
                      </a:r>
                    </a:p>
                  </a:txBody>
                  <a:tcPr marL="90170" marR="45085" marT="90170" marB="45085">
                    <a:lnL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 vert="horz" wrap="square" numCol="1"/>
                    <a:lstStyle/>
                    <a:p>
                      <a:pPr marL="0" marR="0" indent="0" algn="ctr">
                        <a:buNone/>
                        <a:defRPr lang="ru-ru">
                          <a:solidFill>
                            <a:srgbClr val="000000"/>
                          </a:solidFill>
                          <a:latin typeface="Calibri" pitchFamily="2" charset="-52"/>
                          <a:ea typeface="Calibri" pitchFamily="2" charset="-52"/>
                          <a:cs typeface="Calibri" pitchFamily="2" charset="-52"/>
                        </a:defRPr>
                      </a:pPr>
                      <a:r>
                        <a:rPr lang="en-us"/>
                        <a:t>1</a:t>
                      </a:r>
                    </a:p>
                  </a:txBody>
                  <a:tcPr marL="90170" marR="45085" marT="90170" marB="45085">
                    <a:lnL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  <a:extLst>
                  <a:ext uri="smNativeData">
                    <pr:rowheight xmlns="" xmlns:pr="smNativeData" dt="1589351083" type="min" val="370840"/>
                  </a:ext>
                </a:extLst>
              </a:tr>
              <a:tr h="370840">
                <a:tc>
                  <a:txBody>
                    <a:bodyPr vert="horz" wrap="square" numCol="1"/>
                    <a:lstStyle/>
                    <a:p>
                      <a:pPr marL="0" marR="0" indent="0" algn="ctr">
                        <a:buNone/>
                        <a:defRPr lang="ru-ru">
                          <a:solidFill>
                            <a:srgbClr val="000000"/>
                          </a:solidFill>
                          <a:latin typeface="Calibri" pitchFamily="2" charset="-52"/>
                          <a:ea typeface="Calibri" pitchFamily="2" charset="-52"/>
                          <a:cs typeface="Calibri" pitchFamily="2" charset="-52"/>
                        </a:defRPr>
                      </a:pPr>
                      <a:r>
                        <a:rPr lang="en-us"/>
                        <a:t>1</a:t>
                      </a:r>
                    </a:p>
                  </a:txBody>
                  <a:tcPr marL="90170" marR="45085" marT="90170" marB="45085">
                    <a:lnL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  <a:tc>
                  <a:txBody>
                    <a:bodyPr vert="horz" wrap="square" numCol="1"/>
                    <a:lstStyle/>
                    <a:p>
                      <a:pPr marL="0" marR="0" indent="0" algn="ctr">
                        <a:buNone/>
                        <a:defRPr lang="ru-ru">
                          <a:solidFill>
                            <a:srgbClr val="000000"/>
                          </a:solidFill>
                          <a:latin typeface="Calibri" pitchFamily="2" charset="-52"/>
                          <a:ea typeface="Calibri" pitchFamily="2" charset="-52"/>
                          <a:cs typeface="Calibri" pitchFamily="2" charset="-52"/>
                        </a:defRPr>
                      </a:pPr>
                      <a:r>
                        <a:rPr lang="en-us"/>
                        <a:t>0</a:t>
                      </a:r>
                    </a:p>
                  </a:txBody>
                  <a:tcPr marL="90170" marR="45085" marT="90170" marB="45085">
                    <a:lnL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  <a:tc>
                  <a:txBody>
                    <a:bodyPr vert="horz" wrap="square" numCol="1"/>
                    <a:lstStyle/>
                    <a:p>
                      <a:pPr marL="0" marR="0" indent="0" algn="ctr">
                        <a:buNone/>
                        <a:defRPr lang="ru-ru">
                          <a:solidFill>
                            <a:srgbClr val="000000"/>
                          </a:solidFill>
                          <a:latin typeface="Calibri" pitchFamily="2" charset="-52"/>
                          <a:ea typeface="Calibri" pitchFamily="2" charset="-52"/>
                          <a:cs typeface="Calibri" pitchFamily="2" charset="-52"/>
                        </a:defRPr>
                      </a:pPr>
                      <a:r>
                        <a:rPr lang="en-us"/>
                        <a:t>1</a:t>
                      </a:r>
                    </a:p>
                  </a:txBody>
                  <a:tcPr marL="90170" marR="45085" marT="90170" marB="45085">
                    <a:lnL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  <a:tc>
                  <a:txBody>
                    <a:bodyPr vert="horz" wrap="square" numCol="1"/>
                    <a:lstStyle/>
                    <a:p>
                      <a:pPr marL="0" marR="0" indent="0" algn="ctr">
                        <a:buNone/>
                        <a:defRPr lang="ru-ru">
                          <a:solidFill>
                            <a:srgbClr val="000000"/>
                          </a:solidFill>
                          <a:latin typeface="Calibri" pitchFamily="2" charset="-52"/>
                          <a:ea typeface="Calibri" pitchFamily="2" charset="-52"/>
                          <a:cs typeface="Calibri" pitchFamily="2" charset="-52"/>
                        </a:defRPr>
                      </a:pPr>
                      <a:r>
                        <a:rPr lang="en-us"/>
                        <a:t>0</a:t>
                      </a:r>
                    </a:p>
                  </a:txBody>
                  <a:tcPr marL="90170" marR="45085" marT="90170" marB="45085">
                    <a:lnL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  <a:tc>
                  <a:txBody>
                    <a:bodyPr vert="horz" wrap="square" numCol="1"/>
                    <a:lstStyle/>
                    <a:p>
                      <a:pPr marL="0" marR="0" indent="0" algn="ctr">
                        <a:buNone/>
                        <a:defRPr lang="ru-ru">
                          <a:solidFill>
                            <a:srgbClr val="000000"/>
                          </a:solidFill>
                          <a:latin typeface="Calibri" pitchFamily="2" charset="-52"/>
                          <a:ea typeface="Calibri" pitchFamily="2" charset="-52"/>
                          <a:cs typeface="Calibri" pitchFamily="2" charset="-52"/>
                        </a:defRPr>
                      </a:pPr>
                      <a:r>
                        <a:rPr lang="en-us"/>
                        <a:t>1</a:t>
                      </a:r>
                    </a:p>
                  </a:txBody>
                  <a:tcPr marL="90170" marR="45085" marT="90170" marB="45085">
                    <a:lnL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  <a:tc>
                  <a:txBody>
                    <a:bodyPr vert="horz" wrap="square" numCol="1"/>
                    <a:lstStyle/>
                    <a:p>
                      <a:pPr marL="0" marR="0" indent="0" algn="ctr">
                        <a:buNone/>
                        <a:defRPr lang="ru-ru">
                          <a:solidFill>
                            <a:srgbClr val="000000"/>
                          </a:solidFill>
                          <a:latin typeface="Calibri" pitchFamily="2" charset="-52"/>
                          <a:ea typeface="Calibri" pitchFamily="2" charset="-52"/>
                          <a:cs typeface="Calibri" pitchFamily="2" charset="-52"/>
                        </a:defRPr>
                      </a:pPr>
                      <a:r>
                        <a:rPr lang="en-us"/>
                        <a:t>0</a:t>
                      </a:r>
                    </a:p>
                  </a:txBody>
                  <a:tcPr marL="90170" marR="45085" marT="90170" marB="45085">
                    <a:lnL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  <a:tc>
                  <a:txBody>
                    <a:bodyPr vert="horz" wrap="square" numCol="1"/>
                    <a:lstStyle/>
                    <a:p>
                      <a:pPr marL="0" marR="0" indent="0" algn="ctr">
                        <a:buNone/>
                        <a:defRPr lang="ru-ru">
                          <a:solidFill>
                            <a:srgbClr val="000000"/>
                          </a:solidFill>
                          <a:latin typeface="Calibri" pitchFamily="2" charset="-52"/>
                          <a:ea typeface="Calibri" pitchFamily="2" charset="-52"/>
                          <a:cs typeface="Calibri" pitchFamily="2" charset="-52"/>
                        </a:defRPr>
                      </a:pPr>
                      <a:r>
                        <a:rPr lang="en-us"/>
                        <a:t>1</a:t>
                      </a:r>
                    </a:p>
                  </a:txBody>
                  <a:tcPr marL="90170" marR="45085" marT="90170" marB="45085">
                    <a:lnL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  <a:extLst>
                  <a:ext uri="smNativeData">
                    <pr:rowheight xmlns="" xmlns:pr="smNativeData" dt="1589351083" type="min" val="370840"/>
                  </a:ext>
                </a:extLst>
              </a:tr>
              <a:tr h="370840">
                <a:tc>
                  <a:txBody>
                    <a:bodyPr vert="horz" wrap="square" numCol="1"/>
                    <a:lstStyle/>
                    <a:p>
                      <a:pPr marL="0" marR="0" indent="0" algn="ctr">
                        <a:buNone/>
                        <a:defRPr lang="ru-ru">
                          <a:solidFill>
                            <a:srgbClr val="000000"/>
                          </a:solidFill>
                          <a:latin typeface="Calibri" pitchFamily="2" charset="-52"/>
                          <a:ea typeface="Calibri" pitchFamily="2" charset="-52"/>
                          <a:cs typeface="Calibri" pitchFamily="2" charset="-52"/>
                        </a:defRPr>
                      </a:pPr>
                      <a:r>
                        <a:rPr lang="en-us"/>
                        <a:t>0</a:t>
                      </a:r>
                    </a:p>
                  </a:txBody>
                  <a:tcPr marL="90170" marR="45085" marT="90170" marB="45085">
                    <a:lnL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 vert="horz" wrap="square" numCol="1"/>
                    <a:lstStyle/>
                    <a:p>
                      <a:pPr marL="0" marR="0" indent="0" algn="ctr">
                        <a:buNone/>
                        <a:defRPr lang="ru-ru">
                          <a:solidFill>
                            <a:srgbClr val="000000"/>
                          </a:solidFill>
                          <a:latin typeface="Calibri" pitchFamily="2" charset="-52"/>
                          <a:ea typeface="Calibri" pitchFamily="2" charset="-52"/>
                          <a:cs typeface="Calibri" pitchFamily="2" charset="-52"/>
                        </a:defRPr>
                      </a:pPr>
                      <a:r>
                        <a:rPr lang="en-us"/>
                        <a:t>1</a:t>
                      </a:r>
                    </a:p>
                  </a:txBody>
                  <a:tcPr marL="90170" marR="45085" marT="90170" marB="45085">
                    <a:lnL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 vert="horz" wrap="square" numCol="1"/>
                    <a:lstStyle/>
                    <a:p>
                      <a:pPr marL="0" marR="0" indent="0" algn="ctr">
                        <a:buNone/>
                        <a:defRPr lang="ru-ru">
                          <a:solidFill>
                            <a:srgbClr val="000000"/>
                          </a:solidFill>
                          <a:latin typeface="Calibri" pitchFamily="2" charset="-52"/>
                          <a:ea typeface="Calibri" pitchFamily="2" charset="-52"/>
                          <a:cs typeface="Calibri" pitchFamily="2" charset="-52"/>
                        </a:defRPr>
                      </a:pPr>
                      <a:r>
                        <a:rPr lang="en-us"/>
                        <a:t>1</a:t>
                      </a:r>
                    </a:p>
                  </a:txBody>
                  <a:tcPr marL="90170" marR="45085" marT="90170" marB="45085">
                    <a:lnL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 vert="horz" wrap="square" numCol="1"/>
                    <a:lstStyle/>
                    <a:p>
                      <a:pPr marL="0" marR="0" indent="0" algn="ctr">
                        <a:buNone/>
                        <a:defRPr lang="ru-ru">
                          <a:solidFill>
                            <a:srgbClr val="000000"/>
                          </a:solidFill>
                          <a:latin typeface="Calibri" pitchFamily="2" charset="-52"/>
                          <a:ea typeface="Calibri" pitchFamily="2" charset="-52"/>
                          <a:cs typeface="Calibri" pitchFamily="2" charset="-52"/>
                        </a:defRPr>
                      </a:pPr>
                      <a:r>
                        <a:rPr lang="en-us"/>
                        <a:t>1</a:t>
                      </a:r>
                    </a:p>
                  </a:txBody>
                  <a:tcPr marL="90170" marR="45085" marT="90170" marB="45085">
                    <a:lnL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 vert="horz" wrap="square" numCol="1"/>
                    <a:lstStyle/>
                    <a:p>
                      <a:pPr marL="0" marR="0" indent="0" algn="ctr">
                        <a:buNone/>
                        <a:defRPr lang="ru-ru">
                          <a:solidFill>
                            <a:srgbClr val="000000"/>
                          </a:solidFill>
                          <a:latin typeface="Calibri" pitchFamily="2" charset="-52"/>
                          <a:ea typeface="Calibri" pitchFamily="2" charset="-52"/>
                          <a:cs typeface="Calibri" pitchFamily="2" charset="-52"/>
                        </a:defRPr>
                      </a:pPr>
                      <a:r>
                        <a:rPr lang="en-us"/>
                        <a:t>1</a:t>
                      </a:r>
                    </a:p>
                  </a:txBody>
                  <a:tcPr marL="90170" marR="45085" marT="90170" marB="45085">
                    <a:lnL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 vert="horz" wrap="square" numCol="1"/>
                    <a:lstStyle/>
                    <a:p>
                      <a:pPr marL="0" marR="0" indent="0" algn="ctr">
                        <a:buNone/>
                        <a:defRPr lang="ru-ru">
                          <a:solidFill>
                            <a:srgbClr val="000000"/>
                          </a:solidFill>
                          <a:latin typeface="Calibri" pitchFamily="2" charset="-52"/>
                          <a:ea typeface="Calibri" pitchFamily="2" charset="-52"/>
                          <a:cs typeface="Calibri" pitchFamily="2" charset="-52"/>
                        </a:defRPr>
                      </a:pPr>
                      <a:r>
                        <a:rPr lang="en-us"/>
                        <a:t>1</a:t>
                      </a:r>
                    </a:p>
                  </a:txBody>
                  <a:tcPr marL="90170" marR="45085" marT="90170" marB="45085">
                    <a:lnL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 vert="horz" wrap="square" numCol="1"/>
                    <a:lstStyle/>
                    <a:p>
                      <a:pPr marL="0" marR="0" indent="0" algn="ctr">
                        <a:buNone/>
                        <a:defRPr lang="ru-ru">
                          <a:solidFill>
                            <a:srgbClr val="000000"/>
                          </a:solidFill>
                          <a:latin typeface="Calibri" pitchFamily="2" charset="-52"/>
                          <a:ea typeface="Calibri" pitchFamily="2" charset="-52"/>
                          <a:cs typeface="Calibri" pitchFamily="2" charset="-52"/>
                        </a:defRPr>
                      </a:pPr>
                      <a:r>
                        <a:rPr lang="en-us"/>
                        <a:t>0</a:t>
                      </a:r>
                    </a:p>
                  </a:txBody>
                  <a:tcPr marL="90170" marR="45085" marT="90170" marB="45085">
                    <a:lnL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  <a:extLst>
                  <a:ext uri="smNativeData">
                    <pr:rowheight xmlns="" xmlns:pr="smNativeData" dt="1589351083" type="min" val="370840"/>
                  </a:ext>
                </a:extLst>
              </a:tr>
            </a:tbl>
          </a:graphicData>
        </a:graphic>
      </p:graphicFrame>
      <p:sp>
        <p:nvSpPr>
          <p:cNvPr id="5" name="TextBox 4"/>
          <p:cNvSpPr>
            <a:extLst>
              <a:ext uri="smNativeData">
                <pr:smNativeData xmlns:pr="smNativeData" val="SMDATA_13_q5K7XhMAAAAlAAAAZAAAAE0AAAAAkAAAAEgAAACQAAAASAAAAAAAAAAA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Bbm9UF////AQAAAAAAAAAAAAAAAAAAAAAAAAAAAAAAAAAAAAAAAAAAAAAAAH9/fwDn5uYDzMzMAMDA/wB/f38AAAAAAAAAAAAAAAAAAAAAAAAAAAAhAAAAGAAAABQAAAABJwAA3QgAAOhHAACtEgAAECAAACYAAAAIAAAA//////////8="/>
              </a:ext>
            </a:extLst>
          </p:cNvSpPr>
          <p:nvPr/>
        </p:nvSpPr>
        <p:spPr>
          <a:xfrm>
            <a:off x="6340475" y="1440815"/>
            <a:ext cx="5348605" cy="159512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 algn="just">
              <a:lnSpc>
                <a:spcPct val="150000"/>
              </a:lnSpc>
              <a:defRPr lang="ru-ru"/>
            </a:pPr>
            <a:r>
              <a:rPr lang="ru-ru" sz="2000" b="1" i="1"/>
              <a:t>Алгоритм</a:t>
            </a:r>
            <a:r>
              <a:rPr lang="en-us" sz="2000" b="1" i="1"/>
              <a:t>:</a:t>
            </a:r>
            <a:endParaRPr lang="en-us" sz="2000" b="1" i="1"/>
          </a:p>
          <a:p>
            <a:pPr algn="just">
              <a:lnSpc>
                <a:spcPct val="150000"/>
              </a:lnSpc>
              <a:defRPr lang="ru-ru"/>
            </a:pPr>
            <a:r>
              <a:rPr lang="ru-ru" sz="2000" i="1"/>
              <a:t>Анализировать исходя из общего количества строк (</a:t>
            </a:r>
            <a:r>
              <a:rPr lang="ru-ru" sz="2800" b="1" i="1"/>
              <a:t>2</a:t>
            </a:r>
            <a:r>
              <a:rPr lang="en-us" sz="2800" b="1" i="1" baseline="30000"/>
              <a:t>n</a:t>
            </a:r>
            <a:r>
              <a:rPr lang="ru-ru" sz="2000" i="1"/>
              <a:t>)</a:t>
            </a:r>
            <a:endParaRPr lang="en-us" sz="2000" i="1"/>
          </a:p>
        </p:txBody>
      </p:sp>
      <p:sp>
        <p:nvSpPr>
          <p:cNvPr id="6" name="TextBox 5"/>
          <p:cNvSpPr>
            <a:extLst>
              <a:ext uri="smNativeData">
                <pr:smNativeData xmlns:pr="smNativeData" val="SMDATA_13_q5K7XhMAAAAlAAAAZAAAAE0AAAAAkAAAAEgAAACQAAAASAAAAAAAAAAA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Bbm9UF////AQAAAAAAAAAAAAAAAAAAAAAAAAAAAAAAAAAAAAAAAAAAAAAAAH9/fwDn5uYDzMzMAMDA/wB/f38AAAAAAAAAAAAAAAAAAAAAAAAAAAAhAAAAGAAAABQAAAApAwAAJSIAAN8JAABqJAAAECAAACYAAAAIAAAA//////////8="/>
              </a:ext>
            </a:extLst>
          </p:cNvSpPr>
          <p:nvPr/>
        </p:nvSpPr>
        <p:spPr>
          <a:xfrm>
            <a:off x="513715" y="5550535"/>
            <a:ext cx="1090930" cy="36893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defRPr lang="ru-ru"/>
            </a:pPr>
            <a:r>
              <a:t>Ответ</a:t>
            </a:r>
            <a:r>
              <a:rPr lang="en-us"/>
              <a:t>: </a:t>
            </a:r>
            <a:r>
              <a:rPr lang="ru-ru" b="1"/>
              <a:t>62</a:t>
            </a:r>
            <a:endParaRPr lang="ru-ru" b="1"/>
          </a:p>
        </p:txBody>
      </p:sp>
      <p:sp>
        <p:nvSpPr>
          <p:cNvPr id="7" name="Прямоугольник 6"/>
          <p:cNvSpPr>
            <a:extLst>
              <a:ext uri="smNativeData">
                <pr:smNativeData xmlns:pr="smNativeData" val="SMDATA_13_q5K7XhMAAAAlAAAAZAAAAA0AAAAAkAAAAEgAAACQAAAASAAAAAAAAAABAAAAAAAAAAEAAABQAAAAAAAAAAAA4D8AAAAAAADgPwAAAAAAAOA/AAAAAAAA4D8AAAAAAADgPwAAAAAAAOA/AAAAAAAA4D8AAAAAAADgPwAAAAAAAOA/AAAAAAAA4D8CAAAAjAAAAAEAAAAAAAAA////CP///wgAAAAAAAAAAAAAAAAAAAAAAAAAAAAAAAAAAAAAZAAAAAEAAABAAAAAAAAAAAAAAAAAAAAAAAAAAAAAAAAAAAAAAAAAAAAAAAAAAAAAAAAAAAAAAAAAAAAAAAAAAAAAAAAAAAAAAAAAAAAAAAAAAAAAAAAAAAAAAAAAAAAAFAAAADwAAAABAAAAAAAAAP///wg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B////AQAAAAAAAAAAAAAAAAAAAAAAAAAAAAAAAAAAAAAAAAAA////AX9/fwDn5uYDzMzMAMDA/wB/f38AAAAAAAAAAAAAAAAAAAAAAAAAAAAhAAAAGAAAABQAAAApAwAAiyIAADgKAAC4JAAAEAAAACYAAAAIAAAA//////////8="/>
              </a:ext>
            </a:extLst>
          </p:cNvSpPr>
          <p:nvPr/>
        </p:nvSpPr>
        <p:spPr>
          <a:xfrm>
            <a:off x="513715" y="5615305"/>
            <a:ext cx="1147445" cy="353695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bg1"/>
            </a:solidFill>
            <a:prstDash val="solid"/>
            <a:headEnd type="none"/>
            <a:tailEnd type="none"/>
          </a:ln>
          <a:effectLst/>
        </p:spPr>
        <p:txBody>
          <a:bodyPr vert="horz" wrap="square" lIns="91440" tIns="45720" rIns="91440" bIns="45720" numCol="1" spcCol="215900" anchor="ctr"/>
          <a:lstStyle/>
          <a:p>
            <a:pPr algn="ctr">
              <a:defRPr lang="ru-ru">
                <a:solidFill>
                  <a:srgbClr val="FFFFFF"/>
                </a:solidFill>
                <a:latin typeface="Calibri" pitchFamily="2" charset="-52"/>
                <a:ea typeface="Calibri" pitchFamily="2" charset="-52"/>
                <a:cs typeface="Calibri" pitchFamily="2" charset="-52"/>
              </a:defRPr>
            </a:pPr>
          </a:p>
        </p:txBody>
      </p:sp>
      <p:sp>
        <p:nvSpPr>
          <p:cNvPr id="8" name="TextBox 7"/>
          <p:cNvSpPr>
            <a:extLst>
              <a:ext uri="smNativeData">
                <pr:smNativeData xmlns:pr="smNativeData" val="SMDATA_13_q5K7XhMAAAAlAAAAZAAAAE0AAAAAkAAAAEgAAACQAAAASAAAAAAAAAAA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Bbm9UF////AQAAAAAAAAAAAAAAAAAAAAAAAAAAAAAAAAAAAAAAAAAAAAAAAH9/fwDn5uYDzMzMAMDA/wB/f38AAAAAAAAAAAAAAAAAAAAAAAAAAAAhAAAAGAAAABQAAAABJwAArRIAAEtKAACuKQAAECAAACYAAAAIAAAA//////////8="/>
              </a:ext>
            </a:extLst>
          </p:cNvSpPr>
          <p:nvPr/>
        </p:nvSpPr>
        <p:spPr>
          <a:xfrm>
            <a:off x="6340475" y="3035935"/>
            <a:ext cx="5736590" cy="373951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 algn="just">
              <a:lnSpc>
                <a:spcPct val="150000"/>
              </a:lnSpc>
              <a:defRPr lang="ru-ru"/>
            </a:pPr>
            <a:r>
              <a:rPr lang="ru-ru" sz="2000" b="1" i="1"/>
              <a:t>Решение</a:t>
            </a:r>
            <a:r>
              <a:rPr lang="en-us" sz="2000" b="1" i="1"/>
              <a:t>:</a:t>
            </a:r>
            <a:endParaRPr lang="en-us" sz="2000" b="1" i="1"/>
          </a:p>
          <a:p>
            <a:pPr marL="457200" indent="-457200" algn="just">
              <a:lnSpc>
                <a:spcPct val="150000"/>
              </a:lnSpc>
              <a:buAutoNum type="arabicPeriod"/>
              <a:defRPr lang="ru-ru"/>
            </a:pPr>
            <a:r>
              <a:rPr lang="ru-ru" sz="2000" i="1"/>
              <a:t>Подсчитаем общее количество строк 2</a:t>
            </a:r>
            <a:r>
              <a:rPr lang="ru-ru" sz="2000" i="1" baseline="30000"/>
              <a:t>6 </a:t>
            </a:r>
            <a:r>
              <a:rPr lang="ru-ru" sz="2000" i="1"/>
              <a:t>= 64</a:t>
            </a:r>
            <a:endParaRPr lang="ru-ru" sz="2000" i="1"/>
          </a:p>
          <a:p>
            <a:pPr marL="342900" indent="-342900" algn="just">
              <a:lnSpc>
                <a:spcPct val="150000"/>
              </a:lnSpc>
              <a:buAutoNum type="arabicPeriod"/>
              <a:defRPr lang="ru-ru"/>
            </a:pPr>
            <a:r>
              <a:rPr lang="ru-ru" sz="2000" i="1"/>
              <a:t>Из этих 64 строк ровно в двух строках </a:t>
            </a:r>
            <a:r>
              <a:rPr lang="en-us" sz="2000" i="1"/>
              <a:t>F </a:t>
            </a:r>
            <a:r>
              <a:rPr lang="en-us" sz="2000" i="1">
                <a:latin typeface="Symbol" pitchFamily="1" charset="2"/>
                <a:ea typeface="Calibri" pitchFamily="2" charset="-52"/>
                <a:cs typeface="Calibri" pitchFamily="2" charset="-52"/>
              </a:rPr>
              <a:t></a:t>
            </a:r>
            <a:r>
              <a:rPr lang="ru-ru" sz="2000" i="1"/>
              <a:t> </a:t>
            </a:r>
            <a:r>
              <a:rPr lang="en-us" sz="2000" i="1"/>
              <a:t>x</a:t>
            </a:r>
            <a:r>
              <a:rPr lang="en-us" sz="2000" i="1" baseline="-24000"/>
              <a:t>3</a:t>
            </a:r>
            <a:r>
              <a:rPr lang="en-us" sz="2000" i="1"/>
              <a:t> </a:t>
            </a:r>
            <a:endParaRPr lang="en-us" sz="2000" i="1"/>
          </a:p>
          <a:p>
            <a:pPr marL="342900" indent="-342900" algn="just">
              <a:lnSpc>
                <a:spcPct val="150000"/>
              </a:lnSpc>
              <a:buAutoNum type="arabicPeriod"/>
              <a:defRPr lang="ru-ru"/>
            </a:pPr>
            <a:r>
              <a:rPr lang="ru-ru" sz="2000" i="1"/>
              <a:t>Про остальные строки ничего не известно.  Просится указать наибольшее число строк =</a:t>
            </a:r>
            <a:r>
              <a:rPr lang="en-us" sz="2000" i="1"/>
              <a:t>&gt;</a:t>
            </a:r>
            <a:r>
              <a:rPr lang="ru-ru" sz="2000" i="1"/>
              <a:t> предполагаем, что в остальных 60        строках </a:t>
            </a:r>
            <a:r>
              <a:rPr lang="en-us" i="1"/>
              <a:t>F </a:t>
            </a:r>
            <a:r>
              <a:rPr lang="en-us" i="1">
                <a:latin typeface="Symbol" pitchFamily="1" charset="2"/>
                <a:ea typeface="Calibri" pitchFamily="2" charset="-52"/>
                <a:cs typeface="Calibri" pitchFamily="2" charset="-52"/>
              </a:rPr>
              <a:t></a:t>
            </a:r>
            <a:r>
              <a:rPr lang="ru-ru" i="1"/>
              <a:t> </a:t>
            </a:r>
            <a:r>
              <a:rPr lang="en-us" i="1"/>
              <a:t>x</a:t>
            </a:r>
            <a:r>
              <a:rPr lang="en-us" i="1" baseline="-24000"/>
              <a:t>3</a:t>
            </a:r>
            <a:r>
              <a:rPr lang="ru-ru" i="1"/>
              <a:t>.</a:t>
            </a:r>
            <a:endParaRPr lang="ru-ru" i="1"/>
          </a:p>
          <a:p>
            <a:pPr marL="342900" indent="-342900" algn="just">
              <a:lnSpc>
                <a:spcPct val="150000"/>
              </a:lnSpc>
              <a:buAutoNum type="arabicPeriod"/>
              <a:defRPr lang="ru-ru"/>
            </a:pPr>
            <a:r>
              <a:rPr lang="ru-ru" i="1"/>
              <a:t>Максимальное количество строк</a:t>
            </a:r>
            <a:r>
              <a:rPr lang="en-us" i="1"/>
              <a:t>: </a:t>
            </a:r>
            <a:r>
              <a:rPr lang="ru-ru" i="1"/>
              <a:t>60 + 2 = 2</a:t>
            </a:r>
            <a:endParaRPr lang="en-us" i="1"/>
          </a:p>
        </p:txBody>
      </p:sp>
      <p:sp>
        <p:nvSpPr>
          <p:cNvPr id="9" name="Прямоугольник 8"/>
          <p:cNvSpPr>
            <a:extLst>
              <a:ext uri="smNativeData">
                <pr:smNativeData xmlns:pr="smNativeData" val="SMDATA_13_q5K7XhMAAAAlAAAAZAAAAA0AAAAAkAAAAEgAAACQAAAASAAAAAAAAAAB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BAAAAAAAAAHCtRwBa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Bbm9UF////AQAAAAAAAAAAAAAAAAAAAAAAAAAAAAAAAAAAAAAAAAAAcK1HAH9/fwDn5uYDzMzMAMDA/wB/f38AAAAAAAAAAAAAAAAAAAAAAAAAAAAhAAAAGAAAABQAAAClAgAA4RcAAAolAAB7GgAAEAAAACYAAAAIAAAA//////////8="/>
              </a:ext>
            </a:extLst>
          </p:cNvSpPr>
          <p:nvPr/>
        </p:nvSpPr>
        <p:spPr>
          <a:xfrm>
            <a:off x="429895" y="3881755"/>
            <a:ext cx="5591175" cy="422910"/>
          </a:xfrm>
          <a:prstGeom prst="rect">
            <a:avLst/>
          </a:prstGeom>
          <a:noFill/>
          <a:ln w="57150" cap="flat" cmpd="sng" algn="ctr">
            <a:solidFill>
              <a:srgbClr val="70AD47"/>
            </a:solidFill>
            <a:prstDash val="solid"/>
            <a:headEnd type="none"/>
            <a:tailEnd type="none"/>
          </a:ln>
          <a:effectLst/>
        </p:spPr>
        <p:txBody>
          <a:bodyPr vert="horz" wrap="square" lIns="91440" tIns="45720" rIns="91440" bIns="45720" numCol="1" spcCol="215900" anchor="ctr"/>
          <a:lstStyle/>
          <a:p>
            <a:pPr algn="ctr">
              <a:defRPr lang="ru-ru">
                <a:solidFill>
                  <a:srgbClr val="FFFFFF"/>
                </a:solidFill>
                <a:latin typeface="Calibri" pitchFamily="2" charset="-52"/>
                <a:ea typeface="Calibri" pitchFamily="2" charset="-52"/>
                <a:cs typeface="Calibri" pitchFamily="2" charset="-52"/>
              </a:defRPr>
            </a:pPr>
          </a:p>
        </p:txBody>
      </p:sp>
      <p:sp>
        <p:nvSpPr>
          <p:cNvPr id="10" name="Прямоугольник 9"/>
          <p:cNvSpPr>
            <a:extLst>
              <a:ext uri="smNativeData">
                <pr:smNativeData xmlns:pr="smNativeData" val="SMDATA_13_q5K7XhMAAAAlAAAAZAAAAA0AAAAAkAAAAEgAAACQAAAASAAAAAAAAAAB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BAAAAAAAAAHCtRwBa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Bbm9UF////AQAAAAAAAAAAAAAAAAAAAAAAAAAAAAAAAAAAAAAAAAAAcK1HAH9/fwDn5uYDzMzMAMDA/wB/f38AAAAAAAAAAAAAAAAAAAAAAAAAAAAhAAAAGAAAABQAAAClAgAAdBwAAAolAAANHwAAEAAAACYAAAAIAAAA//////////8="/>
              </a:ext>
            </a:extLst>
          </p:cNvSpPr>
          <p:nvPr/>
        </p:nvSpPr>
        <p:spPr>
          <a:xfrm>
            <a:off x="429895" y="4625340"/>
            <a:ext cx="5591175" cy="422275"/>
          </a:xfrm>
          <a:prstGeom prst="rect">
            <a:avLst/>
          </a:prstGeom>
          <a:noFill/>
          <a:ln w="57150" cap="flat" cmpd="sng" algn="ctr">
            <a:solidFill>
              <a:srgbClr val="70AD47"/>
            </a:solidFill>
            <a:prstDash val="solid"/>
            <a:headEnd type="none"/>
            <a:tailEnd type="none"/>
          </a:ln>
          <a:effectLst/>
        </p:spPr>
        <p:txBody>
          <a:bodyPr vert="horz" wrap="square" lIns="91440" tIns="45720" rIns="91440" bIns="45720" numCol="1" spcCol="215900" anchor="ctr"/>
          <a:lstStyle/>
          <a:p>
            <a:pPr algn="ctr">
              <a:defRPr lang="ru-ru">
                <a:solidFill>
                  <a:srgbClr val="FFFFFF"/>
                </a:solidFill>
                <a:latin typeface="Calibri" pitchFamily="2" charset="-52"/>
                <a:ea typeface="Calibri" pitchFamily="2" charset="-52"/>
                <a:cs typeface="Calibri" pitchFamily="2" charset="-52"/>
              </a:defRPr>
            </a:pPr>
          </a:p>
        </p:txBody>
      </p:sp>
      <p:sp>
        <p:nvSpPr>
          <p:cNvPr id="11" name="Овал 10"/>
          <p:cNvSpPr>
            <a:extLst>
              <a:ext uri="smNativeData">
                <pr:smNativeData xmlns:pr="smNativeData" val="SMDATA_13_q5K7XhMAAAAlAAAAZgAAAA0AAAAAkAAAAEgAAACQAAAASAAAAAAAAAABAAAAAAAAAAEAAABQAAAAAAAAAAAA8D8AAAAAAADw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BAAAAAAAAAHCtRwA8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RAAAAMAAAAEAAAAAAAAAAAAAAAAAAAAAAAAAAeAAAAaAAAAAAAAAAAAAAAAAAAAAAAAAAAAAAAECcAABAnAAAAAAAAAAAAAAAAAAAAAAAAAAAAAAAAAAAAAAAAAAAAABQAAAAAAAAAwMD/AAAAAABkAAAAMgAAAAAAAABkAAAAAAAAAH9/fwAKAAAAHwAAAFQAAABbm9UF////AQAAAAAAAAAAAAAAAAAAAAAAAAAAAAAAAAAAAAAAAAAAcK1HAH9/fwDn5uYDzMzMAMDA/wB/f38AAAAAAAAAAAAAAAAAAAAAAAAAAAAhAAAAGAAAABQAAACxDQAAJxgAACIQAABdGgAAEAAAACYAAAAIAAAA//////////8="/>
              </a:ext>
            </a:extLst>
          </p:cNvSpPr>
          <p:nvPr/>
        </p:nvSpPr>
        <p:spPr>
          <a:xfrm>
            <a:off x="2225675" y="3926205"/>
            <a:ext cx="396875" cy="359410"/>
          </a:xfrm>
          <a:prstGeom prst="ellipse">
            <a:avLst/>
          </a:prstGeom>
          <a:noFill/>
          <a:ln w="38100" cap="flat" cmpd="sng" algn="ctr">
            <a:solidFill>
              <a:srgbClr val="70AD47"/>
            </a:solidFill>
            <a:prstDash val="solid"/>
            <a:headEnd type="none"/>
            <a:tailEnd type="none"/>
          </a:ln>
          <a:effectLst/>
        </p:spPr>
        <p:txBody>
          <a:bodyPr vert="horz" wrap="square" lIns="91440" tIns="45720" rIns="91440" bIns="45720" numCol="1" spcCol="215900" anchor="ctr"/>
          <a:lstStyle/>
          <a:p>
            <a:pPr algn="ctr">
              <a:defRPr lang="ru-ru">
                <a:solidFill>
                  <a:srgbClr val="FFFFFF"/>
                </a:solidFill>
                <a:latin typeface="Calibri" pitchFamily="2" charset="-52"/>
                <a:ea typeface="Calibri" pitchFamily="2" charset="-52"/>
                <a:cs typeface="Calibri" pitchFamily="2" charset="-52"/>
              </a:defRPr>
            </a:pPr>
          </a:p>
        </p:txBody>
      </p:sp>
      <p:sp>
        <p:nvSpPr>
          <p:cNvPr id="12" name="Овал 11"/>
          <p:cNvSpPr>
            <a:extLst>
              <a:ext uri="smNativeData">
                <pr:smNativeData xmlns:pr="smNativeData" val="SMDATA_13_q5K7XhMAAAAlAAAAZgAAAA0AAAAAkAAAAEgAAACQAAAASAAAAAAAAAABAAAAAAAAAAEAAABQAAAAAAAAAAAA8D8AAAAAAADw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BAAAAAAAAAHCtRwA8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Bbm9UF////AQAAAAAAAAAAAAAAAAAAAAAAAAAAAAAAAAAAAAAAAAAAcK1HAH9/fwDn5uYDzMzMAMDA/wB/f38AAAAAAAAAAAAAAAAAAAAAAAAAAAAhAAAAGAAAABQAAABhIQAAJxgAANIjAABdGgAAEAAAACYAAAAIAAAA//////////8="/>
              </a:ext>
            </a:extLst>
          </p:cNvSpPr>
          <p:nvPr/>
        </p:nvSpPr>
        <p:spPr>
          <a:xfrm>
            <a:off x="5426075" y="3926205"/>
            <a:ext cx="396875" cy="359410"/>
          </a:xfrm>
          <a:prstGeom prst="ellipse">
            <a:avLst/>
          </a:prstGeom>
          <a:noFill/>
          <a:ln w="38100" cap="flat" cmpd="sng" algn="ctr">
            <a:solidFill>
              <a:srgbClr val="70AD47"/>
            </a:solidFill>
            <a:prstDash val="solid"/>
            <a:headEnd type="none"/>
            <a:tailEnd type="none"/>
          </a:ln>
          <a:effectLst/>
        </p:spPr>
        <p:txBody>
          <a:bodyPr vert="horz" wrap="square" lIns="91440" tIns="45720" rIns="91440" bIns="45720" numCol="1" spcCol="215900" anchor="ctr"/>
          <a:lstStyle/>
          <a:p>
            <a:pPr algn="ctr">
              <a:defRPr lang="ru-ru">
                <a:solidFill>
                  <a:srgbClr val="FFFFFF"/>
                </a:solidFill>
                <a:latin typeface="Calibri" pitchFamily="2" charset="-52"/>
                <a:ea typeface="Calibri" pitchFamily="2" charset="-52"/>
                <a:cs typeface="Calibri" pitchFamily="2" charset="-52"/>
              </a:defRPr>
            </a:pPr>
          </a:p>
        </p:txBody>
      </p:sp>
      <p:sp>
        <p:nvSpPr>
          <p:cNvPr id="13" name="Овал 12"/>
          <p:cNvSpPr>
            <a:extLst>
              <a:ext uri="smNativeData">
                <pr:smNativeData xmlns:pr="smNativeData" val="SMDATA_13_q5K7XhMAAAAlAAAAZgAAAA0AAAAAkAAAAEgAAACQAAAASAAAAAAAAAABAAAAAAAAAAEAAABQAAAAAAAAAAAA8D8AAAAAAADw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BAAAAAAAAAHCtRwA8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Bbm9UF////AQAAAAAAAAAAAAAAAAAAAAAAAAAAAAAAAAAAAAAAAAAAcK1HAH9/fwDn5uYDzMzMAMDA/wB/f38AAAAAAAAAAAAAAAAAAAAAAAAAAAAhAAAAGAAAABQAAABhIQAAwBwAANIjAAD1HgAAEAAAACYAAAAIAAAA//////////8="/>
              </a:ext>
            </a:extLst>
          </p:cNvSpPr>
          <p:nvPr/>
        </p:nvSpPr>
        <p:spPr>
          <a:xfrm>
            <a:off x="5426075" y="4673600"/>
            <a:ext cx="396875" cy="358775"/>
          </a:xfrm>
          <a:prstGeom prst="ellipse">
            <a:avLst/>
          </a:prstGeom>
          <a:noFill/>
          <a:ln w="38100" cap="flat" cmpd="sng" algn="ctr">
            <a:solidFill>
              <a:srgbClr val="70AD47"/>
            </a:solidFill>
            <a:prstDash val="solid"/>
            <a:headEnd type="none"/>
            <a:tailEnd type="none"/>
          </a:ln>
          <a:effectLst/>
        </p:spPr>
        <p:txBody>
          <a:bodyPr vert="horz" wrap="square" lIns="91440" tIns="45720" rIns="91440" bIns="45720" numCol="1" spcCol="215900" anchor="ctr"/>
          <a:lstStyle/>
          <a:p>
            <a:pPr algn="ctr">
              <a:defRPr lang="ru-ru">
                <a:solidFill>
                  <a:srgbClr val="FFFFFF"/>
                </a:solidFill>
                <a:latin typeface="Calibri" pitchFamily="2" charset="-52"/>
                <a:ea typeface="Calibri" pitchFamily="2" charset="-52"/>
                <a:cs typeface="Calibri" pitchFamily="2" charset="-52"/>
              </a:defRPr>
            </a:pPr>
          </a:p>
        </p:txBody>
      </p:sp>
      <p:sp>
        <p:nvSpPr>
          <p:cNvPr id="14" name="Овал 13"/>
          <p:cNvSpPr>
            <a:extLst>
              <a:ext uri="smNativeData">
                <pr:smNativeData xmlns:pr="smNativeData" val="SMDATA_13_q5K7XhMAAAAlAAAAZgAAAA0AAAAAkAAAAEgAAACQAAAASAAAAAAAAAABAAAAAAAAAAEAAABQAAAAAAAAAAAA8D8AAAAAAADw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BAAAAAAAAAHCtRwA8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Bbm9UF////AQAAAAAAAAAAAAAAAAAAAAAAAAAAAAAAAAAAAAAAAAAAcK1HAH9/fwDn5uYDzMzMAMDA/wB/f38AAAAAAAAAAAAAAAAAAAAAAAAAAAAhAAAAGAAAABQAAACxDQAAphwAACIQAADbHgAAEAAAACYAAAAIAAAA//////////8="/>
              </a:ext>
            </a:extLst>
          </p:cNvSpPr>
          <p:nvPr/>
        </p:nvSpPr>
        <p:spPr>
          <a:xfrm>
            <a:off x="2225675" y="4657090"/>
            <a:ext cx="396875" cy="358775"/>
          </a:xfrm>
          <a:prstGeom prst="ellipse">
            <a:avLst/>
          </a:prstGeom>
          <a:noFill/>
          <a:ln w="38100" cap="flat" cmpd="sng" algn="ctr">
            <a:solidFill>
              <a:srgbClr val="70AD47"/>
            </a:solidFill>
            <a:prstDash val="solid"/>
            <a:headEnd type="none"/>
            <a:tailEnd type="none"/>
          </a:ln>
          <a:effectLst/>
        </p:spPr>
        <p:txBody>
          <a:bodyPr vert="horz" wrap="square" lIns="91440" tIns="45720" rIns="91440" bIns="45720" numCol="1" spcCol="215900" anchor="ctr"/>
          <a:lstStyle/>
          <a:p>
            <a:pPr algn="ctr">
              <a:defRPr lang="ru-ru">
                <a:solidFill>
                  <a:srgbClr val="FFFFFF"/>
                </a:solidFill>
                <a:latin typeface="Calibri" pitchFamily="2" charset="-52"/>
                <a:ea typeface="Calibri" pitchFamily="2" charset="-52"/>
                <a:cs typeface="Calibri" pitchFamily="2" charset="-52"/>
              </a:defRPr>
            </a:pPr>
          </a:p>
        </p:txBody>
      </p:sp>
      <p:sp>
        <p:nvSpPr>
          <p:cNvPr id="15" name="Номер слайда 14"/>
          <p:cNvSpPr>
            <a:spLocks noGrp="1" noChangeArrowheads="1"/>
            <a:extLst>
              <a:ext uri="smNativeData">
                <pr:smNativeData xmlns:pr="smNativeData" val="SMDATA_13_q5K7XhMAAAAlAAAAZAAAAA0AAAAAkAAAAEgAAACQAAAASAAAAAAAAAAB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Bbm9UF////AQAAAAAAAAAAAAAAAAAAAAAAAAAAAAAAAAAAAAAAAAAAAAAAAn9/fwDn5uYDzMzMAMDA/wB/f38AAAAAAAAAAAAAAAAAAAAAAAAAAAAhAAAAGAAAABQAAAD4NAAAGicAANhFAABZKQAAEAAAACYAAAAIAAAAAAAAAAAAAAA="/>
              </a:ext>
            </a:extLst>
          </p:cNvSpPr>
          <p:nvPr>
            <p:ph type="sldNum" sz="quarter" idx="4294967295"/>
          </p:nvPr>
        </p:nvSpPr>
        <p:spPr/>
        <p:txBody>
          <a:bodyPr/>
          <a:lstStyle/>
          <a:p>
            <a:pPr>
              <a:defRPr lang="ru-ru"/>
            </a:pPr>
            <a:fld id="{58A41584-CAB5-F1E3-FB1C-3CB65B520D69}" type="slidenum">
              <a:t>3</a:t>
            </a:fld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</p:bldLst>
    <p:extLst>
      <p:ext uri="smNativeData">
        <pr:smNativeData xmlns:pr="smNativeData" val="q5K7XggAAAAFAAAA/////wEAAAABAAAAAAAAAAAAAAAAAAAAAAAAAAkAAAD9////AQAAAAEAAAAAAAAAAAAAAAAAAAAAAAAACwAAAP3///8BAAAAAQAAAAAAAAAAAAAAAAAAAAAAAAAPAAAA/f///wEAAAABAAAAAAAAAAAAAAAAAAAAAAAAABEAAAD9////AQAAAAEAAAAAAAAAAAAAAAAAAAAAAAAAFQAAAP3///8BAAAAAQAAAAAAAAAAAAAAAAAAAAAAAAAXAAAA/f///wEAAAABAAAAAAAAAAAAAAAAAAAAAAAAABsAAAD9////AgAAAAEAAAAAAAAAAAAAAAAAAAAAAAAA"/>
      </p:ext>
    </p:extLst>
  </p:timing>
</p:sld>
</file>

<file path=ppt/slides/slide4.xml><?xml version="1.0" encoding="utf-8"?>
<p:sld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 noChangeArrowheads="1"/>
            <a:extLst>
              <a:ext uri="smNativeData">
                <pr:smNativeData xmlns:pr="smNativeData" val="SMDATA_13_q5K7XhMAAAAlAAAAZAAAAA0AAAAAkAAAAEgAAACQAAAASAAAAAAAAAAB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GFsAAgMAAAAEAAAAAAAAAAAAAAAAAAAAAAAAAAeAAAAaAAAAAAAAAAAAAAAAAAAAAAAAAAAAAAAECcAABAnAAAAAAAAAAAAAAAAAAAAAAAAAAAAAAAAAAAAAAAAAAAAABQAAAAAAAAAwMD/AAAAAABkAAAAMgAAAAAAAABkAAAAAAAAAH9/fwAKAAAAHwAAAFQAAABbm9UF////AQAAAAAAAAAAAAAAAAAAAAAAAAAAAAAAAAAAAAAAAAAAAAAAAn9/fwDn5uYDzMzMAMDA/wB/f38AAAAAAAAAAAAAAAAAAAAAAAAAAAAhAAAAGAAAABQAAAAoBQAAtQAAANhFAADdCAAAEAAAACYAAAAIAAAAASAAAAAAAAA="/>
              </a:ext>
            </a:extLst>
          </p:cNvSpPr>
          <p:nvPr>
            <p:ph type="title"/>
          </p:nvPr>
        </p:nvSpPr>
        <p:spPr>
          <a:xfrm>
            <a:off x="838200" y="114935"/>
            <a:ext cx="10515600" cy="1325880"/>
          </a:xfrm>
        </p:spPr>
        <p:txBody>
          <a:bodyPr vert="horz" wrap="square" lIns="91440" tIns="45720" rIns="91440" bIns="45720" numCol="1" spcCol="215900" anchor="ctr">
            <a:prstTxWarp prst="textNoShape">
              <a:avLst/>
            </a:prstTxWarp>
          </a:bodyPr>
          <a:lstStyle/>
          <a:p>
            <a:pPr>
              <a:defRPr lang="ru-ru"/>
            </a:pPr>
            <a:r>
              <a:rPr lang="en-us" sz="3200"/>
              <a:t>2</a:t>
            </a:r>
            <a:r>
              <a:rPr lang="ru-ru" sz="3200"/>
              <a:t>.2 Определить количество строк</a:t>
            </a:r>
            <a:endParaRPr lang="ru-ru" sz="3200"/>
          </a:p>
        </p:txBody>
      </p:sp>
      <p:sp>
        <p:nvSpPr>
          <p:cNvPr id="3" name="Объект 2"/>
          <p:cNvSpPr>
            <a:spLocks noGrp="1" noChangeArrowheads="1"/>
            <a:extLst>
              <a:ext uri="smNativeData">
                <pr:smNativeData xmlns:pr="smNativeData" val="SMDATA_13_q5K7XhMAAAAlAAAAZAAAAA0AAAAAkAAAAEgAAACQAAAASAAAAAAAAAAA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Bbm9UF////AQAAAAAAAAAAAAAAAAAAAAAAAAAAAAAAAAAAAAAAAAAAAAAAAn9/fwDn5uYDzMzMAMDA/wB/f38AAAAAAAAAAAAAAAAAAAAAAAAAAAAhAAAAGAAAABQAAAAiAgAA3QgAAJIYAABtIQAAEAAAACYAAAAIAAAAASAAAAAAAAA="/>
              </a:ext>
            </a:extLst>
          </p:cNvSpPr>
          <p:nvPr>
            <p:ph type="body" idx="1"/>
          </p:nvPr>
        </p:nvSpPr>
        <p:spPr>
          <a:xfrm>
            <a:off x="346710" y="1440815"/>
            <a:ext cx="3647440" cy="3992880"/>
          </a:xfrm>
        </p:spPr>
        <p:txBody>
          <a:bodyPr vert="horz" wrap="square" lIns="91440" tIns="45720" rIns="91440" bIns="45720" numCol="1" spcCol="215900" anchor="t">
            <a:prstTxWarp prst="textNoShape">
              <a:avLst/>
            </a:prstTxWarp>
          </a:bodyPr>
          <a:lstStyle/>
          <a:p>
            <a:pPr marL="0" indent="0" algn="just">
              <a:lnSpc>
                <a:spcPct val="150000"/>
              </a:lnSpc>
              <a:buNone/>
              <a:defRPr lang="ru-ru"/>
            </a:pPr>
            <a:r>
              <a:rPr lang="ru-ru" sz="1800"/>
              <a:t>Каждое из логических выражение </a:t>
            </a:r>
            <a:r>
              <a:rPr lang="en-us" sz="1800" b="1"/>
              <a:t>F</a:t>
            </a:r>
            <a:r>
              <a:rPr lang="en-us" sz="1800"/>
              <a:t> </a:t>
            </a:r>
            <a:r>
              <a:rPr lang="ru-ru" sz="1800"/>
              <a:t>и</a:t>
            </a:r>
            <a:r>
              <a:rPr lang="en-us" sz="1800"/>
              <a:t> </a:t>
            </a:r>
            <a:r>
              <a:rPr lang="en-us" sz="1800" b="1"/>
              <a:t>G</a:t>
            </a:r>
            <a:r>
              <a:rPr lang="en-us" sz="1800"/>
              <a:t> </a:t>
            </a:r>
            <a:r>
              <a:rPr lang="ru-ru" sz="1800"/>
              <a:t>содержит </a:t>
            </a:r>
            <a:r>
              <a:rPr lang="ru-ru" sz="1800" b="1"/>
              <a:t>5</a:t>
            </a:r>
            <a:r>
              <a:rPr lang="ru-ru" sz="1800"/>
              <a:t> переменных. В таблицах истинности выражений </a:t>
            </a:r>
            <a:r>
              <a:rPr lang="en-us" sz="1800" b="1"/>
              <a:t>F</a:t>
            </a:r>
            <a:r>
              <a:rPr lang="en-us" sz="1800"/>
              <a:t> </a:t>
            </a:r>
            <a:r>
              <a:rPr lang="ru-ru" sz="1800"/>
              <a:t>и </a:t>
            </a:r>
            <a:r>
              <a:rPr lang="en-us" sz="1800" b="1"/>
              <a:t>G</a:t>
            </a:r>
            <a:r>
              <a:rPr lang="en-us" sz="1800"/>
              <a:t> </a:t>
            </a:r>
            <a:r>
              <a:rPr lang="ru-ru" sz="1800"/>
              <a:t>есть ровно </a:t>
            </a:r>
            <a:r>
              <a:rPr lang="ru-ru" sz="1800" b="1"/>
              <a:t>5</a:t>
            </a:r>
            <a:r>
              <a:rPr lang="ru-ru" sz="1800"/>
              <a:t> одинаковых строк, причем ровно в </a:t>
            </a:r>
            <a:r>
              <a:rPr lang="ru-ru" sz="1800" b="1"/>
              <a:t>4</a:t>
            </a:r>
            <a:r>
              <a:rPr lang="ru-ru" sz="1800"/>
              <a:t> из них в столбце значений стоит </a:t>
            </a:r>
            <a:r>
              <a:rPr lang="ru-ru" sz="1800" b="1"/>
              <a:t>1</a:t>
            </a:r>
            <a:r>
              <a:rPr lang="ru-ru" sz="1800"/>
              <a:t>. Сколько строк таблицы истинности для выражения </a:t>
            </a:r>
            <a:r>
              <a:rPr lang="en-us" sz="1800" b="1"/>
              <a:t>F</a:t>
            </a:r>
            <a:r>
              <a:rPr lang="en-us" sz="1800" b="1">
                <a:latin typeface="Symbol" pitchFamily="1" charset="2"/>
                <a:ea typeface="Calibri" pitchFamily="2" charset="-52"/>
                <a:cs typeface="Calibri" pitchFamily="2" charset="-52"/>
              </a:rPr>
              <a:t></a:t>
            </a:r>
            <a:r>
              <a:rPr lang="en-us" sz="1800" b="1"/>
              <a:t>G</a:t>
            </a:r>
            <a:r>
              <a:rPr lang="en-us" sz="1800"/>
              <a:t> </a:t>
            </a:r>
            <a:r>
              <a:rPr lang="ru-ru" sz="1800"/>
              <a:t>содержит </a:t>
            </a:r>
            <a:r>
              <a:rPr lang="ru-ru" sz="1800" b="1"/>
              <a:t>1</a:t>
            </a:r>
            <a:r>
              <a:rPr lang="ru-ru" sz="1800"/>
              <a:t> в столбце значений?</a:t>
            </a:r>
            <a:endParaRPr lang="ru-ru" sz="1800"/>
          </a:p>
          <a:p>
            <a:pPr marL="0" indent="0">
              <a:buNone/>
              <a:defRPr lang="ru-ru"/>
            </a:pPr>
            <a:endParaRPr lang="en-us" sz="1400"/>
          </a:p>
          <a:p>
            <a:pPr>
              <a:defRPr lang="ru-ru"/>
            </a:pPr>
            <a:endParaRPr lang="en-us" sz="1400"/>
          </a:p>
          <a:p>
            <a:pPr>
              <a:defRPr lang="ru-ru"/>
            </a:pPr>
            <a:endParaRPr lang="en-us" sz="1400"/>
          </a:p>
          <a:p>
            <a:pPr>
              <a:defRPr lang="ru-ru"/>
            </a:pPr>
            <a:endParaRPr lang="ru-ru" sz="1400"/>
          </a:p>
          <a:p>
            <a:pPr marL="0" indent="0">
              <a:buNone/>
              <a:defRPr lang="ru-ru"/>
            </a:pPr>
            <a:endParaRPr lang="ru-ru" sz="1800"/>
          </a:p>
        </p:txBody>
      </p:sp>
      <p:sp>
        <p:nvSpPr>
          <p:cNvPr id="4" name="TextBox 5"/>
          <p:cNvSpPr>
            <a:extLst>
              <a:ext uri="smNativeData">
                <pr:smNativeData xmlns:pr="smNativeData" val="SMDATA_13_q5K7XhMAAAAlAAAAZAAAAE0AAAAAkAAAAEgAAACQAAAASAAAAAAAAAAA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Bbm9UF////AQAAAAAAAAAAAAAAAAAAAAAAAAAAAAAAAAAAAAAAAAAAAAAAAH9/fwDn5uYDzMzMAMDA/wB/f38AAAAAAAAAAAAAAAAAAAAAAAAAAAAhAAAAGAAAABQAAAC3AgAAxCMAAG0JAAAKJgAAECAAACYAAAAIAAAA//////////8="/>
              </a:ext>
            </a:extLst>
          </p:cNvSpPr>
          <p:nvPr/>
        </p:nvSpPr>
        <p:spPr>
          <a:xfrm>
            <a:off x="441325" y="5814060"/>
            <a:ext cx="1090930" cy="36957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defRPr lang="ru-ru"/>
            </a:pPr>
            <a:r>
              <a:t>Ответ</a:t>
            </a:r>
            <a:r>
              <a:rPr lang="en-us"/>
              <a:t>: </a:t>
            </a:r>
            <a:r>
              <a:rPr lang="en-us" b="1"/>
              <a:t>31</a:t>
            </a:r>
            <a:endParaRPr lang="ru-ru" b="1"/>
          </a:p>
        </p:txBody>
      </p:sp>
      <p:sp>
        <p:nvSpPr>
          <p:cNvPr id="5" name="Прямоугольник 6"/>
          <p:cNvSpPr>
            <a:extLst>
              <a:ext uri="smNativeData">
                <pr:smNativeData xmlns:pr="smNativeData" val="SMDATA_13_q5K7XhMAAAAlAAAAZAAAAA0AAAAAkAAAAEgAAACQAAAASAAAAAAAAAABAAAAAAAAAAEAAABQAAAAAAAAAAAA4D8AAAAAAADgPwAAAAAAAOA/AAAAAAAA4D8AAAAAAADgPwAAAAAAAOA/AAAAAAAA4D8AAAAAAADgPwAAAAAAAOA/AAAAAAAA4D8CAAAAjAAAAAEAAAAAAAAA////CP///wgAAAAAAAAAAAAAAAAAAAAAAAAAAAAAAAAAAAAAZAAAAAEAAABAAAAAAAAAAAAAAAAAAAAAAAAAAAAAAAAAAAAAAAAAAAAAAAAAAAAAAAAAAAAAAAAAAAAAAAAAAAAAAAAAAAAAAAAAAAAAAAAAAAAAAAAAAAAAAAAAAAAAFAAAADwAAAABAAAAAAAAAP///wg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B////AQAAAAAAAAAAAAAAAAAAAAAAAAAAAAAAAAAAAAAAAAAA////AX9/fwDn5uYDzMzMAMDA/wB/f38AAAAAAAAAAAAAAAAAAAAAAAAAAAAhAAAAGAAAABQAAACKAgAAZiQAAJkJAADOJgAAEAAAACYAAAAIAAAA//////////8="/>
              </a:ext>
            </a:extLst>
          </p:cNvSpPr>
          <p:nvPr/>
        </p:nvSpPr>
        <p:spPr>
          <a:xfrm>
            <a:off x="412750" y="5916930"/>
            <a:ext cx="1147445" cy="39116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bg1"/>
            </a:solidFill>
            <a:prstDash val="solid"/>
            <a:headEnd type="none"/>
            <a:tailEnd type="none"/>
          </a:ln>
          <a:effectLst/>
        </p:spPr>
        <p:txBody>
          <a:bodyPr vert="horz" wrap="square" lIns="91440" tIns="45720" rIns="91440" bIns="45720" numCol="1" spcCol="215900" anchor="ctr"/>
          <a:lstStyle/>
          <a:p>
            <a:pPr algn="ctr">
              <a:defRPr lang="ru-ru">
                <a:solidFill>
                  <a:srgbClr val="FFFFFF"/>
                </a:solidFill>
                <a:latin typeface="Calibri" pitchFamily="2" charset="-52"/>
                <a:ea typeface="Calibri" pitchFamily="2" charset="-52"/>
                <a:cs typeface="Calibri" pitchFamily="2" charset="-52"/>
              </a:defRPr>
            </a:pPr>
          </a:p>
        </p:txBody>
      </p:sp>
      <p:sp>
        <p:nvSpPr>
          <p:cNvPr id="6" name="TextBox 7"/>
          <p:cNvSpPr>
            <a:extLst>
              <a:ext uri="smNativeData">
                <pr:smNativeData xmlns:pr="smNativeData" val="SMDATA_13_q5K7XhMAAAAlAAAAZAAAAE0AAAAAkAAAAEgAAACQAAAASAAAAAAAAAAA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Bbm9UF////AQAAAAAAAAAAAAAAAAAAAAAAAAAAAAAAAAAAAAAAAAAAAAAAAH9/fwDn5uYDzMzMAMDA/wB/f38AAAAAAAAAAAAAAAAAAAAAAAAAAAAhAAAAGAAAABQAAACYGwAA3QgAAN5IAAD0EQAAECAAACYAAAAIAAAA//////////8="/>
              </a:ext>
            </a:extLst>
          </p:cNvSpPr>
          <p:nvPr/>
        </p:nvSpPr>
        <p:spPr>
          <a:xfrm>
            <a:off x="4485640" y="1440815"/>
            <a:ext cx="7359650" cy="147764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 algn="just">
              <a:lnSpc>
                <a:spcPct val="150000"/>
              </a:lnSpc>
              <a:defRPr lang="ru-ru"/>
            </a:pPr>
            <a:r>
              <a:rPr lang="ru-ru" sz="2000" b="1" i="1"/>
              <a:t>Решение</a:t>
            </a:r>
            <a:r>
              <a:rPr lang="en-us" sz="2000" b="1" i="1"/>
              <a:t>:</a:t>
            </a:r>
            <a:endParaRPr lang="en-us" sz="2000" b="1" i="1"/>
          </a:p>
          <a:p>
            <a:pPr marL="457200" indent="-457200" algn="just">
              <a:lnSpc>
                <a:spcPct val="150000"/>
              </a:lnSpc>
              <a:buAutoNum type="arabicPeriod"/>
              <a:defRPr lang="ru-ru"/>
            </a:pPr>
            <a:r>
              <a:rPr lang="ru-ru" sz="2000" i="1"/>
              <a:t>Общее количество строк 2</a:t>
            </a:r>
            <a:r>
              <a:rPr lang="en-us" sz="2000" i="1" baseline="30000"/>
              <a:t>5</a:t>
            </a:r>
            <a:r>
              <a:rPr lang="ru-ru" sz="2000" i="1" baseline="30000"/>
              <a:t> </a:t>
            </a:r>
            <a:r>
              <a:rPr lang="ru-ru" sz="2000" i="1"/>
              <a:t>= </a:t>
            </a:r>
            <a:r>
              <a:rPr lang="en-us" sz="2000" i="1"/>
              <a:t>32</a:t>
            </a:r>
            <a:endParaRPr lang="ru-ru" sz="2000" i="1"/>
          </a:p>
          <a:p>
            <a:pPr marL="342900" indent="-342900" algn="just">
              <a:lnSpc>
                <a:spcPct val="150000"/>
              </a:lnSpc>
              <a:buAutoNum type="arabicPeriod"/>
              <a:defRPr lang="ru-ru"/>
            </a:pPr>
            <a:r>
              <a:rPr lang="ru-ru" sz="2000" i="1"/>
              <a:t>Нарисуем таблицу истинности для </a:t>
            </a:r>
            <a:r>
              <a:rPr lang="en-us" sz="2000" i="1"/>
              <a:t>F </a:t>
            </a:r>
            <a:r>
              <a:rPr lang="ru-ru" sz="2000" i="1"/>
              <a:t>и </a:t>
            </a:r>
            <a:r>
              <a:rPr lang="en-us" sz="2000" i="1"/>
              <a:t>G </a:t>
            </a:r>
            <a:endParaRPr lang="en-us" sz="2000" i="1"/>
          </a:p>
        </p:txBody>
      </p:sp>
      <p:graphicFrame>
        <p:nvGraphicFramePr>
          <p:cNvPr id="7" name=""/>
          <p:cNvGraphicFramePr>
            <a:graphicFrameLocks noGrp="1"/>
          </p:cNvGraphicFramePr>
          <p:nvPr/>
        </p:nvGraphicFramePr>
        <p:xfrm>
          <a:off x="4563110" y="2999105"/>
          <a:ext cx="3412490" cy="2665730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852805"/>
                <a:gridCol w="852805"/>
                <a:gridCol w="852805"/>
                <a:gridCol w="852805"/>
              </a:tblGrid>
              <a:tr h="294640">
                <a:tc>
                  <a:txBody>
                    <a:bodyPr vert="horz" wrap="square" numCol="1"/>
                    <a:lstStyle/>
                    <a:p>
                      <a:pPr marL="0" marR="0" indent="0" algn="ctr">
                        <a:buNone/>
                        <a:defRPr lang="ru-ru" b="1">
                          <a:solidFill>
                            <a:srgbClr val="FFFFFF"/>
                          </a:solidFill>
                          <a:latin typeface="Calibri" pitchFamily="2" charset="-52"/>
                          <a:ea typeface="Calibri" pitchFamily="2" charset="-52"/>
                          <a:cs typeface="Calibri" pitchFamily="2" charset="-52"/>
                        </a:defRPr>
                      </a:pPr>
                      <a:r>
                        <a:rPr lang="en-us"/>
                        <a:t>x1..x5</a:t>
                      </a:r>
                    </a:p>
                  </a:txBody>
                  <a:tcPr marL="90170" marR="45085" marT="90170" marB="45085">
                    <a:lnL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 vert="horz" wrap="square" numCol="1"/>
                    <a:lstStyle/>
                    <a:p>
                      <a:pPr marL="0" marR="0" indent="0" algn="ctr">
                        <a:buNone/>
                        <a:defRPr lang="ru-ru" b="1">
                          <a:solidFill>
                            <a:srgbClr val="FFFFFF"/>
                          </a:solidFill>
                          <a:latin typeface="Calibri" pitchFamily="2" charset="-52"/>
                          <a:ea typeface="Calibri" pitchFamily="2" charset="-52"/>
                          <a:cs typeface="Calibri" pitchFamily="2" charset="-52"/>
                        </a:defRPr>
                      </a:pPr>
                      <a:r>
                        <a:rPr lang="en-us"/>
                        <a:t>F</a:t>
                      </a:r>
                    </a:p>
                  </a:txBody>
                  <a:tcPr marL="90170" marR="45085" marT="90170" marB="45085">
                    <a:lnL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 vert="horz" wrap="square" numCol="1"/>
                    <a:lstStyle/>
                    <a:p>
                      <a:pPr marL="0" marR="0" indent="0" algn="ctr">
                        <a:buNone/>
                        <a:defRPr lang="ru-ru" b="1">
                          <a:solidFill>
                            <a:srgbClr val="FFFFFF"/>
                          </a:solidFill>
                          <a:latin typeface="Calibri" pitchFamily="2" charset="-52"/>
                          <a:ea typeface="Calibri" pitchFamily="2" charset="-52"/>
                          <a:cs typeface="Calibri" pitchFamily="2" charset="-52"/>
                        </a:defRPr>
                      </a:pPr>
                      <a:r>
                        <a:rPr lang="en-us"/>
                        <a:t>G</a:t>
                      </a:r>
                    </a:p>
                  </a:txBody>
                  <a:tcPr marL="90170" marR="45085" marT="90170" marB="45085">
                    <a:lnL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 vert="horz" wrap="square" numCol="1"/>
                    <a:lstStyle/>
                    <a:p>
                      <a:pPr marL="0" marR="0" indent="0" algn="ctr">
                        <a:buNone/>
                        <a:defRPr lang="ru-ru" b="1">
                          <a:solidFill>
                            <a:srgbClr val="FFFFFF"/>
                          </a:solidFill>
                          <a:latin typeface="Calibri" pitchFamily="2" charset="-52"/>
                          <a:ea typeface="Calibri" pitchFamily="2" charset="-52"/>
                          <a:cs typeface="Calibri" pitchFamily="2" charset="-52"/>
                        </a:defRPr>
                      </a:pPr>
                      <a:r>
                        <a:rPr lang="en-us"/>
                        <a:t>F</a:t>
                      </a:r>
                      <a:r>
                        <a:rPr lang="en-us">
                          <a:latin typeface="Symbol" pitchFamily="1" charset="2"/>
                          <a:ea typeface="Calibri" pitchFamily="2" charset="-52"/>
                          <a:cs typeface="Calibri" pitchFamily="2" charset="-52"/>
                        </a:rPr>
                        <a:t></a:t>
                      </a:r>
                      <a:r>
                        <a:rPr lang="en-us"/>
                        <a:t>G</a:t>
                      </a:r>
                    </a:p>
                  </a:txBody>
                  <a:tcPr marL="90170" marR="45085" marT="90170" marB="45085">
                    <a:lnL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smNativeData">
                    <pr:rowheight xmlns="" xmlns:pr="smNativeData" dt="1589351083" type="min" val="294640"/>
                  </a:ext>
                </a:extLst>
              </a:tr>
              <a:tr h="294640">
                <a:tc>
                  <a:txBody>
                    <a:bodyPr vert="horz" wrap="square" numCol="1"/>
                    <a:lstStyle/>
                    <a:p>
                      <a:pPr marL="0" marR="0" indent="0" algn="ctr">
                        <a:buNone/>
                        <a:defRPr lang="ru-ru">
                          <a:solidFill>
                            <a:srgbClr val="000000"/>
                          </a:solidFill>
                          <a:latin typeface="Calibri" pitchFamily="2" charset="-52"/>
                          <a:ea typeface="Calibri" pitchFamily="2" charset="-52"/>
                          <a:cs typeface="Calibri" pitchFamily="2" charset="-52"/>
                        </a:defRPr>
                      </a:pPr>
                    </a:p>
                  </a:txBody>
                  <a:tcPr marL="90170" marR="45085" marT="90170" marB="45085">
                    <a:lnL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  <a:tc>
                  <a:txBody>
                    <a:bodyPr vert="horz" wrap="square" numCol="1"/>
                    <a:lstStyle/>
                    <a:p>
                      <a:pPr marL="0" marR="0" indent="0" algn="ctr">
                        <a:buNone/>
                        <a:defRPr lang="ru-ru">
                          <a:solidFill>
                            <a:srgbClr val="000000"/>
                          </a:solidFill>
                          <a:latin typeface="Calibri" pitchFamily="2" charset="-52"/>
                          <a:ea typeface="Calibri" pitchFamily="2" charset="-52"/>
                          <a:cs typeface="Calibri" pitchFamily="2" charset="-52"/>
                        </a:defRPr>
                      </a:pPr>
                      <a:r>
                        <a:rPr lang="en-us"/>
                        <a:t>1</a:t>
                      </a:r>
                    </a:p>
                  </a:txBody>
                  <a:tcPr marL="90170" marR="45085" marT="90170" marB="45085">
                    <a:lnL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  <a:tc>
                  <a:txBody>
                    <a:bodyPr vert="horz" wrap="square" numCol="1"/>
                    <a:lstStyle/>
                    <a:p>
                      <a:pPr marL="0" marR="0" indent="0" algn="ctr">
                        <a:buNone/>
                        <a:defRPr lang="ru-ru">
                          <a:solidFill>
                            <a:srgbClr val="000000"/>
                          </a:solidFill>
                          <a:latin typeface="Calibri" pitchFamily="2" charset="-52"/>
                          <a:ea typeface="Calibri" pitchFamily="2" charset="-52"/>
                          <a:cs typeface="Calibri" pitchFamily="2" charset="-52"/>
                        </a:defRPr>
                      </a:pPr>
                      <a:r>
                        <a:rPr lang="en-us"/>
                        <a:t>1</a:t>
                      </a:r>
                    </a:p>
                  </a:txBody>
                  <a:tcPr marL="90170" marR="45085" marT="90170" marB="45085">
                    <a:lnL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  <a:tc>
                  <a:txBody>
                    <a:bodyPr vert="horz" wrap="square" numCol="1"/>
                    <a:lstStyle/>
                    <a:p>
                      <a:pPr marL="0" marR="0" indent="0" algn="ctr">
                        <a:buNone/>
                        <a:defRPr lang="ru-ru">
                          <a:solidFill>
                            <a:srgbClr val="000000"/>
                          </a:solidFill>
                          <a:latin typeface="Calibri" pitchFamily="2" charset="-52"/>
                          <a:ea typeface="Calibri" pitchFamily="2" charset="-52"/>
                          <a:cs typeface="Calibri" pitchFamily="2" charset="-52"/>
                        </a:defRPr>
                      </a:pPr>
                    </a:p>
                  </a:txBody>
                  <a:tcPr marL="90170" marR="45085" marT="90170" marB="45085">
                    <a:lnL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  <a:extLst>
                  <a:ext uri="smNativeData">
                    <pr:rowheight xmlns="" xmlns:pr="smNativeData" dt="1589351083" type="min" val="294640"/>
                  </a:ext>
                </a:extLst>
              </a:tr>
              <a:tr h="294640">
                <a:tc>
                  <a:txBody>
                    <a:bodyPr vert="horz" wrap="square" numCol="1"/>
                    <a:lstStyle/>
                    <a:p>
                      <a:pPr marL="0" marR="0" indent="0" algn="ctr">
                        <a:buNone/>
                        <a:defRPr lang="ru-ru">
                          <a:solidFill>
                            <a:srgbClr val="000000"/>
                          </a:solidFill>
                          <a:latin typeface="Calibri" pitchFamily="2" charset="-52"/>
                          <a:ea typeface="Calibri" pitchFamily="2" charset="-52"/>
                          <a:cs typeface="Calibri" pitchFamily="2" charset="-52"/>
                        </a:defRPr>
                      </a:pPr>
                    </a:p>
                  </a:txBody>
                  <a:tcPr marL="90170" marR="45085" marT="90170" marB="45085">
                    <a:lnL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 vert="horz" wrap="square" numCol="1"/>
                    <a:lstStyle/>
                    <a:p>
                      <a:pPr marL="0" marR="0" indent="0" algn="ctr">
                        <a:buNone/>
                        <a:defRPr lang="ru-ru">
                          <a:solidFill>
                            <a:srgbClr val="000000"/>
                          </a:solidFill>
                          <a:latin typeface="Calibri" pitchFamily="2" charset="-52"/>
                          <a:ea typeface="Calibri" pitchFamily="2" charset="-52"/>
                          <a:cs typeface="Calibri" pitchFamily="2" charset="-52"/>
                        </a:defRPr>
                      </a:pPr>
                      <a:r>
                        <a:rPr lang="en-us"/>
                        <a:t>1</a:t>
                      </a:r>
                    </a:p>
                  </a:txBody>
                  <a:tcPr marL="90170" marR="45085" marT="90170" marB="45085">
                    <a:lnL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 vert="horz" wrap="square" numCol="1"/>
                    <a:lstStyle/>
                    <a:p>
                      <a:pPr marL="0" marR="0" indent="0" algn="ctr">
                        <a:buNone/>
                        <a:defRPr lang="ru-ru">
                          <a:solidFill>
                            <a:srgbClr val="000000"/>
                          </a:solidFill>
                          <a:latin typeface="Calibri" pitchFamily="2" charset="-52"/>
                          <a:ea typeface="Calibri" pitchFamily="2" charset="-52"/>
                          <a:cs typeface="Calibri" pitchFamily="2" charset="-52"/>
                        </a:defRPr>
                      </a:pPr>
                      <a:r>
                        <a:rPr lang="en-us"/>
                        <a:t>1</a:t>
                      </a:r>
                    </a:p>
                  </a:txBody>
                  <a:tcPr marL="90170" marR="45085" marT="90170" marB="45085">
                    <a:lnL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 vert="horz" wrap="square" numCol="1"/>
                    <a:lstStyle/>
                    <a:p>
                      <a:pPr marL="0" marR="0" indent="0" algn="ctr">
                        <a:buNone/>
                        <a:defRPr lang="ru-ru">
                          <a:solidFill>
                            <a:srgbClr val="000000"/>
                          </a:solidFill>
                          <a:latin typeface="Calibri" pitchFamily="2" charset="-52"/>
                          <a:ea typeface="Calibri" pitchFamily="2" charset="-52"/>
                          <a:cs typeface="Calibri" pitchFamily="2" charset="-52"/>
                        </a:defRPr>
                      </a:pPr>
                    </a:p>
                  </a:txBody>
                  <a:tcPr marL="90170" marR="45085" marT="90170" marB="45085">
                    <a:lnL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  <a:extLst>
                  <a:ext uri="smNativeData">
                    <pr:rowheight xmlns="" xmlns:pr="smNativeData" dt="1589351083" type="min" val="294640"/>
                  </a:ext>
                </a:extLst>
              </a:tr>
              <a:tr h="294640">
                <a:tc>
                  <a:txBody>
                    <a:bodyPr vert="horz" wrap="square" numCol="1"/>
                    <a:lstStyle/>
                    <a:p>
                      <a:pPr marL="0" marR="0" indent="0" algn="ctr">
                        <a:buNone/>
                        <a:defRPr lang="ru-ru">
                          <a:solidFill>
                            <a:srgbClr val="000000"/>
                          </a:solidFill>
                          <a:latin typeface="Calibri" pitchFamily="2" charset="-52"/>
                          <a:ea typeface="Calibri" pitchFamily="2" charset="-52"/>
                          <a:cs typeface="Calibri" pitchFamily="2" charset="-52"/>
                        </a:defRPr>
                      </a:pPr>
                    </a:p>
                  </a:txBody>
                  <a:tcPr marL="90170" marR="45085" marT="90170" marB="45085">
                    <a:lnL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  <a:tc>
                  <a:txBody>
                    <a:bodyPr vert="horz" wrap="square" numCol="1"/>
                    <a:lstStyle/>
                    <a:p>
                      <a:pPr marL="0" marR="0" indent="0" algn="ctr">
                        <a:buNone/>
                        <a:defRPr lang="ru-ru">
                          <a:solidFill>
                            <a:srgbClr val="000000"/>
                          </a:solidFill>
                          <a:latin typeface="Calibri" pitchFamily="2" charset="-52"/>
                          <a:ea typeface="Calibri" pitchFamily="2" charset="-52"/>
                          <a:cs typeface="Calibri" pitchFamily="2" charset="-52"/>
                        </a:defRPr>
                      </a:pPr>
                      <a:r>
                        <a:rPr lang="en-us"/>
                        <a:t>1</a:t>
                      </a:r>
                    </a:p>
                  </a:txBody>
                  <a:tcPr marL="90170" marR="45085" marT="90170" marB="45085">
                    <a:lnL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  <a:tc>
                  <a:txBody>
                    <a:bodyPr vert="horz" wrap="square" numCol="1"/>
                    <a:lstStyle/>
                    <a:p>
                      <a:pPr marL="0" marR="0" indent="0" algn="ctr">
                        <a:buNone/>
                        <a:defRPr lang="ru-ru">
                          <a:solidFill>
                            <a:srgbClr val="000000"/>
                          </a:solidFill>
                          <a:latin typeface="Calibri" pitchFamily="2" charset="-52"/>
                          <a:ea typeface="Calibri" pitchFamily="2" charset="-52"/>
                          <a:cs typeface="Calibri" pitchFamily="2" charset="-52"/>
                        </a:defRPr>
                      </a:pPr>
                      <a:r>
                        <a:rPr lang="en-us"/>
                        <a:t>1</a:t>
                      </a:r>
                    </a:p>
                  </a:txBody>
                  <a:tcPr marL="90170" marR="45085" marT="90170" marB="45085">
                    <a:lnL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  <a:tc>
                  <a:txBody>
                    <a:bodyPr vert="horz" wrap="square" numCol="1"/>
                    <a:lstStyle/>
                    <a:p>
                      <a:pPr marL="0" marR="0" indent="0" algn="ctr">
                        <a:buNone/>
                        <a:defRPr lang="ru-ru">
                          <a:solidFill>
                            <a:srgbClr val="000000"/>
                          </a:solidFill>
                          <a:latin typeface="Calibri" pitchFamily="2" charset="-52"/>
                          <a:ea typeface="Calibri" pitchFamily="2" charset="-52"/>
                          <a:cs typeface="Calibri" pitchFamily="2" charset="-52"/>
                        </a:defRPr>
                      </a:pPr>
                    </a:p>
                  </a:txBody>
                  <a:tcPr marL="90170" marR="45085" marT="90170" marB="45085">
                    <a:lnL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  <a:extLst>
                  <a:ext uri="smNativeData">
                    <pr:rowheight xmlns="" xmlns:pr="smNativeData" dt="1589351083" type="min" val="294640"/>
                  </a:ext>
                </a:extLst>
              </a:tr>
              <a:tr h="294640">
                <a:tc>
                  <a:txBody>
                    <a:bodyPr vert="horz" wrap="square" numCol="1"/>
                    <a:lstStyle/>
                    <a:p>
                      <a:pPr marL="0" marR="0" indent="0" algn="ctr">
                        <a:buNone/>
                        <a:defRPr lang="ru-ru">
                          <a:solidFill>
                            <a:srgbClr val="000000"/>
                          </a:solidFill>
                          <a:latin typeface="Calibri" pitchFamily="2" charset="-52"/>
                          <a:ea typeface="Calibri" pitchFamily="2" charset="-52"/>
                          <a:cs typeface="Calibri" pitchFamily="2" charset="-52"/>
                        </a:defRPr>
                      </a:pPr>
                    </a:p>
                  </a:txBody>
                  <a:tcPr marL="90170" marR="45085" marT="90170" marB="45085">
                    <a:lnL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 vert="horz" wrap="square" numCol="1"/>
                    <a:lstStyle/>
                    <a:p>
                      <a:pPr marL="0" marR="0" indent="0" algn="ctr">
                        <a:buNone/>
                        <a:defRPr lang="ru-ru">
                          <a:solidFill>
                            <a:srgbClr val="000000"/>
                          </a:solidFill>
                          <a:latin typeface="Calibri" pitchFamily="2" charset="-52"/>
                          <a:ea typeface="Calibri" pitchFamily="2" charset="-52"/>
                          <a:cs typeface="Calibri" pitchFamily="2" charset="-52"/>
                        </a:defRPr>
                      </a:pPr>
                      <a:r>
                        <a:rPr lang="en-us"/>
                        <a:t>1</a:t>
                      </a:r>
                    </a:p>
                  </a:txBody>
                  <a:tcPr marL="90170" marR="45085" marT="90170" marB="45085">
                    <a:lnL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 vert="horz" wrap="square" numCol="1"/>
                    <a:lstStyle/>
                    <a:p>
                      <a:pPr marL="0" marR="0" indent="0" algn="ctr">
                        <a:buNone/>
                        <a:defRPr lang="ru-ru">
                          <a:solidFill>
                            <a:srgbClr val="000000"/>
                          </a:solidFill>
                          <a:latin typeface="Calibri" pitchFamily="2" charset="-52"/>
                          <a:ea typeface="Calibri" pitchFamily="2" charset="-52"/>
                          <a:cs typeface="Calibri" pitchFamily="2" charset="-52"/>
                        </a:defRPr>
                      </a:pPr>
                      <a:r>
                        <a:rPr lang="en-us"/>
                        <a:t>1</a:t>
                      </a:r>
                    </a:p>
                  </a:txBody>
                  <a:tcPr marL="90170" marR="45085" marT="90170" marB="45085">
                    <a:lnL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 vert="horz" wrap="square" numCol="1"/>
                    <a:lstStyle/>
                    <a:p>
                      <a:pPr marL="0" marR="0" indent="0" algn="ctr">
                        <a:buNone/>
                        <a:defRPr lang="ru-ru">
                          <a:solidFill>
                            <a:srgbClr val="000000"/>
                          </a:solidFill>
                          <a:latin typeface="Calibri" pitchFamily="2" charset="-52"/>
                          <a:ea typeface="Calibri" pitchFamily="2" charset="-52"/>
                          <a:cs typeface="Calibri" pitchFamily="2" charset="-52"/>
                        </a:defRPr>
                      </a:pPr>
                    </a:p>
                  </a:txBody>
                  <a:tcPr marL="90170" marR="45085" marT="90170" marB="45085">
                    <a:lnL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  <a:extLst>
                  <a:ext uri="smNativeData">
                    <pr:rowheight xmlns="" xmlns:pr="smNativeData" dt="1589351083" type="min" val="294640"/>
                  </a:ext>
                </a:extLst>
              </a:tr>
              <a:tr h="294640">
                <a:tc>
                  <a:txBody>
                    <a:bodyPr vert="horz" wrap="square" numCol="1"/>
                    <a:lstStyle/>
                    <a:p>
                      <a:pPr marL="0" marR="0" indent="0" algn="ctr">
                        <a:buNone/>
                        <a:defRPr lang="ru-ru">
                          <a:solidFill>
                            <a:srgbClr val="000000"/>
                          </a:solidFill>
                          <a:latin typeface="Calibri" pitchFamily="2" charset="-52"/>
                          <a:ea typeface="Calibri" pitchFamily="2" charset="-52"/>
                          <a:cs typeface="Calibri" pitchFamily="2" charset="-52"/>
                        </a:defRPr>
                      </a:pPr>
                    </a:p>
                  </a:txBody>
                  <a:tcPr marL="90170" marR="45085" marT="90170" marB="45085">
                    <a:lnL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  <a:tc>
                  <a:txBody>
                    <a:bodyPr vert="horz" wrap="square" numCol="1"/>
                    <a:lstStyle/>
                    <a:p>
                      <a:pPr marL="0" marR="0" indent="0" algn="ctr">
                        <a:buNone/>
                        <a:defRPr lang="ru-ru">
                          <a:solidFill>
                            <a:srgbClr val="000000"/>
                          </a:solidFill>
                          <a:latin typeface="Calibri" pitchFamily="2" charset="-52"/>
                          <a:ea typeface="Calibri" pitchFamily="2" charset="-52"/>
                          <a:cs typeface="Calibri" pitchFamily="2" charset="-52"/>
                        </a:defRPr>
                      </a:pPr>
                      <a:r>
                        <a:rPr lang="en-us"/>
                        <a:t>0</a:t>
                      </a:r>
                    </a:p>
                  </a:txBody>
                  <a:tcPr marL="90170" marR="45085" marT="90170" marB="45085">
                    <a:lnL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  <a:tc>
                  <a:txBody>
                    <a:bodyPr vert="horz" wrap="square" numCol="1"/>
                    <a:lstStyle/>
                    <a:p>
                      <a:pPr marL="0" marR="0" indent="0" algn="ctr">
                        <a:buNone/>
                        <a:defRPr lang="ru-ru">
                          <a:solidFill>
                            <a:srgbClr val="000000"/>
                          </a:solidFill>
                          <a:latin typeface="Calibri" pitchFamily="2" charset="-52"/>
                          <a:ea typeface="Calibri" pitchFamily="2" charset="-52"/>
                          <a:cs typeface="Calibri" pitchFamily="2" charset="-52"/>
                        </a:defRPr>
                      </a:pPr>
                      <a:r>
                        <a:rPr lang="en-us"/>
                        <a:t>0</a:t>
                      </a:r>
                    </a:p>
                  </a:txBody>
                  <a:tcPr marL="90170" marR="45085" marT="90170" marB="45085">
                    <a:lnL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  <a:tc>
                  <a:txBody>
                    <a:bodyPr vert="horz" wrap="square" numCol="1"/>
                    <a:lstStyle/>
                    <a:p>
                      <a:pPr marL="0" marR="0" indent="0" algn="ctr">
                        <a:buNone/>
                        <a:defRPr lang="ru-ru">
                          <a:solidFill>
                            <a:srgbClr val="000000"/>
                          </a:solidFill>
                          <a:latin typeface="Calibri" pitchFamily="2" charset="-52"/>
                          <a:ea typeface="Calibri" pitchFamily="2" charset="-52"/>
                          <a:cs typeface="Calibri" pitchFamily="2" charset="-52"/>
                        </a:defRPr>
                      </a:pPr>
                    </a:p>
                  </a:txBody>
                  <a:tcPr marL="90170" marR="45085" marT="90170" marB="45085">
                    <a:lnL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  <a:extLst>
                  <a:ext uri="smNativeData">
                    <pr:rowheight xmlns="" xmlns:pr="smNativeData" dt="1589351083" type="min" val="294640"/>
                  </a:ext>
                </a:extLst>
              </a:tr>
              <a:tr h="294640">
                <a:tc>
                  <a:txBody>
                    <a:bodyPr vert="horz" wrap="square" numCol="1"/>
                    <a:lstStyle/>
                    <a:p>
                      <a:pPr marL="0" marR="0" indent="0" algn="l">
                        <a:buNone/>
                        <a:defRPr lang="ru-ru">
                          <a:solidFill>
                            <a:srgbClr val="000000"/>
                          </a:solidFill>
                          <a:latin typeface="Calibri" pitchFamily="2" charset="-52"/>
                          <a:ea typeface="Calibri" pitchFamily="2" charset="-52"/>
                          <a:cs typeface="Calibri" pitchFamily="2" charset="-52"/>
                        </a:defRPr>
                      </a:pPr>
                    </a:p>
                  </a:txBody>
                  <a:tcPr marL="90170" marR="45085" marT="90170" marB="45085">
                    <a:lnL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 vert="horz" wrap="square" numCol="1"/>
                    <a:lstStyle/>
                    <a:p>
                      <a:pPr marL="0" marR="0" indent="0" algn="l">
                        <a:buNone/>
                        <a:defRPr lang="ru-ru">
                          <a:solidFill>
                            <a:srgbClr val="000000"/>
                          </a:solidFill>
                          <a:latin typeface="Calibri" pitchFamily="2" charset="-52"/>
                          <a:ea typeface="Calibri" pitchFamily="2" charset="-52"/>
                          <a:cs typeface="Calibri" pitchFamily="2" charset="-52"/>
                        </a:defRPr>
                      </a:pPr>
                    </a:p>
                  </a:txBody>
                  <a:tcPr marL="90170" marR="45085" marT="90170" marB="45085">
                    <a:lnL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 vert="horz" wrap="square" numCol="1"/>
                    <a:lstStyle/>
                    <a:p>
                      <a:pPr marL="0" marR="0" indent="0" algn="l">
                        <a:buNone/>
                        <a:defRPr lang="ru-ru">
                          <a:solidFill>
                            <a:srgbClr val="000000"/>
                          </a:solidFill>
                          <a:latin typeface="Calibri" pitchFamily="2" charset="-52"/>
                          <a:ea typeface="Calibri" pitchFamily="2" charset="-52"/>
                          <a:cs typeface="Calibri" pitchFamily="2" charset="-52"/>
                        </a:defRPr>
                      </a:pPr>
                    </a:p>
                  </a:txBody>
                  <a:tcPr marL="90170" marR="45085" marT="90170" marB="45085">
                    <a:lnL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 vert="horz" wrap="square" numCol="1"/>
                    <a:lstStyle/>
                    <a:p>
                      <a:pPr marL="0" marR="0" indent="0" algn="l">
                        <a:buNone/>
                        <a:defRPr lang="ru-ru">
                          <a:solidFill>
                            <a:srgbClr val="000000"/>
                          </a:solidFill>
                          <a:latin typeface="Calibri" pitchFamily="2" charset="-52"/>
                          <a:ea typeface="Calibri" pitchFamily="2" charset="-52"/>
                          <a:cs typeface="Calibri" pitchFamily="2" charset="-52"/>
                        </a:defRPr>
                      </a:pPr>
                    </a:p>
                  </a:txBody>
                  <a:tcPr marL="90170" marR="45085" marT="90170" marB="45085">
                    <a:lnL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  <a:extLst>
                  <a:ext uri="smNativeData">
                    <pr:rowheight xmlns="" xmlns:pr="smNativeData" dt="1589351083" type="min" val="294640"/>
                  </a:ext>
                </a:extLst>
              </a:tr>
            </a:tbl>
          </a:graphicData>
        </a:graphic>
      </p:graphicFrame>
      <p:sp>
        <p:nvSpPr>
          <p:cNvPr id="8" name="TextBox 15"/>
          <p:cNvSpPr>
            <a:extLst>
              <a:ext uri="smNativeData">
                <pr:smNativeData xmlns:pr="smNativeData" val="SMDATA_13_q5K7XhMAAAAlAAAAZAAAAE0AAAAAkAAAAEgAAACQAAAASAAAAAAAAAAA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Bbm9UF////AQAAAAAAAAAAAAAAAAAAAAAAAAAAAAAAAAAAAAAAAAAAAAAAAH9/fwDn5uYDzMzMAMDA/wB/f38AAAAAAAAAAAAAAAAAAAAAAAAAAAAhAAAAGAAAABQAAAA7MgAAghEAADhIAAAeIwAAECAAACYAAAAIAAAA//////////8="/>
              </a:ext>
            </a:extLst>
          </p:cNvSpPr>
          <p:nvPr/>
        </p:nvSpPr>
        <p:spPr>
          <a:xfrm>
            <a:off x="8165465" y="2846070"/>
            <a:ext cx="3574415" cy="286258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 algn="just">
              <a:lnSpc>
                <a:spcPct val="150000"/>
              </a:lnSpc>
              <a:defRPr lang="ru-ru"/>
            </a:pPr>
            <a:r>
              <a:rPr lang="en-us" sz="2000" i="1"/>
              <a:t>3. </a:t>
            </a:r>
            <a:r>
              <a:rPr lang="ru-ru" sz="2000" i="1"/>
              <a:t>РОВНО 5 ОДИНАКОВЫХ СТРОК</a:t>
            </a:r>
            <a:r>
              <a:rPr lang="en-us" sz="2000" i="1"/>
              <a:t> </a:t>
            </a:r>
            <a:r>
              <a:rPr lang="ru-ru" sz="2000" i="1"/>
              <a:t>=</a:t>
            </a:r>
            <a:r>
              <a:rPr lang="en-us" sz="2000" i="1"/>
              <a:t>&gt;</a:t>
            </a:r>
            <a:r>
              <a:rPr lang="ru-ru" sz="2000" i="1"/>
              <a:t> в оставшихся          32 - 5 = 27 строках </a:t>
            </a:r>
            <a:r>
              <a:rPr lang="en-us" sz="2000" i="1"/>
              <a:t>F </a:t>
            </a:r>
            <a:r>
              <a:rPr lang="en-us" sz="2000" i="1">
                <a:latin typeface="Symbol" pitchFamily="1" charset="2"/>
                <a:ea typeface="Calibri" pitchFamily="2" charset="-52"/>
                <a:cs typeface="Calibri" pitchFamily="2" charset="-52"/>
              </a:rPr>
              <a:t></a:t>
            </a:r>
            <a:r>
              <a:rPr lang="en-us" sz="2000" i="1"/>
              <a:t> G =&gt; </a:t>
            </a:r>
            <a:r>
              <a:rPr lang="en-us" sz="2000" b="1"/>
              <a:t>F</a:t>
            </a:r>
            <a:r>
              <a:rPr lang="en-us" sz="2000" b="1">
                <a:latin typeface="Symbol" pitchFamily="1" charset="2"/>
                <a:ea typeface="Calibri" pitchFamily="2" charset="-52"/>
                <a:cs typeface="Calibri" pitchFamily="2" charset="-52"/>
              </a:rPr>
              <a:t></a:t>
            </a:r>
            <a:r>
              <a:rPr lang="en-us" sz="2000" b="1"/>
              <a:t>G = 1</a:t>
            </a:r>
            <a:endParaRPr lang="en-us" sz="2000" b="1"/>
          </a:p>
          <a:p>
            <a:pPr algn="just">
              <a:lnSpc>
                <a:spcPct val="150000"/>
              </a:lnSpc>
              <a:defRPr lang="ru-ru"/>
            </a:pPr>
            <a:r>
              <a:rPr lang="en-us" sz="2000" i="1"/>
              <a:t>4.   </a:t>
            </a:r>
            <a:r>
              <a:rPr lang="ru-ru" sz="2000" i="1"/>
              <a:t>Общее количество строк, в которых </a:t>
            </a:r>
            <a:r>
              <a:rPr lang="en-us" sz="2000" b="1"/>
              <a:t>F</a:t>
            </a:r>
            <a:r>
              <a:rPr lang="en-us" sz="2000" b="1">
                <a:latin typeface="Symbol" pitchFamily="1" charset="2"/>
                <a:ea typeface="Calibri" pitchFamily="2" charset="-52"/>
                <a:cs typeface="Calibri" pitchFamily="2" charset="-52"/>
              </a:rPr>
              <a:t></a:t>
            </a:r>
            <a:r>
              <a:rPr lang="en-us" sz="2000" b="1"/>
              <a:t>G = 1: </a:t>
            </a:r>
            <a:r>
              <a:rPr lang="ru-ru" sz="2000" i="1"/>
              <a:t> </a:t>
            </a:r>
            <a:r>
              <a:rPr lang="en-us" sz="2000" i="1"/>
              <a:t>4 + 27 = 31</a:t>
            </a:r>
            <a:endParaRPr lang="en-us" sz="2000" i="1"/>
          </a:p>
        </p:txBody>
      </p:sp>
      <p:sp>
        <p:nvSpPr>
          <p:cNvPr id="9" name="Номер слайда 3"/>
          <p:cNvSpPr>
            <a:spLocks noGrp="1" noChangeArrowheads="1"/>
            <a:extLst>
              <a:ext uri="smNativeData">
                <pr:smNativeData xmlns:pr="smNativeData" val="SMDATA_13_q5K7XhMAAAAlAAAAZAAAAA0AAAAAkAAAAEgAAACQAAAASAAAAAAAAAAB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LwCAAAMAAAAEAAAAAAAAAAAAAAAAAAAAAAAAAAeAAAAaAAAAAAAAAAAAAAAAAAAAAAAAAAAAAAAECcAABAnAAAAAAAAAAAAAAAAAAAAAAAAAAAAAAAAAAAAAAAAAAAAABQAAAAAAAAAwMD/AAAAAABkAAAAMgAAAAAAAABkAAAAAAAAAH9/fwAKAAAAHwAAAFQAAABbm9UF////AQAAAAAAAAAAAAAAAAAAAAAAAAAAAAAAAAAAAAAAAAAAAAAAAn9/fwDn5uYDzMzMAMDA/wB/f38AAAAAAAAAAAAAAAAAAAAAAAAAAAAhAAAAGAAAABQAAAD4NAAAGicAANhFAABZKQAAEAAAACYAAAAIAAAAAAAAAAAAAAA="/>
              </a:ext>
            </a:extLst>
          </p:cNvSpPr>
          <p:nvPr>
            <p:ph type="sldNum" sz="quarter" idx="4294967295"/>
          </p:nvPr>
        </p:nvSpPr>
        <p:spPr/>
        <p:txBody>
          <a:bodyPr/>
          <a:lstStyle/>
          <a:p>
            <a:pPr>
              <a:defRPr lang="ru-ru"/>
            </a:pPr>
            <a:fld id="{58A41B37-79B5-F1ED-FB1C-8FB855520DDA}" type="slidenum">
              <a:t>4</a:t>
            </a:fld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  <p:bldP spid="7" grpId="0" animBg="1" advAuto="0"/>
      <p:bldP spid="8" grpId="0"/>
    </p:bldLst>
    <p:extLst>
      <p:ext uri="smNativeData">
        <pr:smNativeData xmlns:pr="smNativeData" val="q5K7XgQAAAAFAAAA/////wEAAAABAAAAAAAAAAAAAAAAAAAAAAAAAAkAAAD9////AQAAAAEAAAAAAAAAAAAAAAAAAAAAAAAADQAAAP////8BAAAAAQAAAAAAAAAAAAAAAAAAAAAAAAARAAAA/f///wIAAAABAAAAAAAAAAAAAAAAAAAAAAAAAA=="/>
      </p:ext>
    </p:extLst>
  </p:timing>
</p:sld>
</file>

<file path=ppt/slides/slide5.xml><?xml version="1.0" encoding="utf-8"?>
<p:sld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 noChangeArrowheads="1"/>
            <a:extLst>
              <a:ext uri="smNativeData">
                <pr:smNativeData xmlns:pr="smNativeData" val="SMDATA_13_q5K7XhMAAAAlAAAAZAAAAA0AAAAAkAAAAEgAAACQAAAASAAAAAAAAAAB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Bbm9UF////AQAAAAAAAAAAAAAAAAAAAAAAAAAAAAAAAAAAAAAAAAAAAAAAAn9/fwDn5uYDzMzMAMDA/wB/f38AAAAAAAAAAAAAAAAAAAAAAAAAAAAhAAAAGAAAABQAAAB9FAAAIA8AAOMwAACgFAAAEAAAACYAAAAIAAAAASAAAAAAAAA="/>
              </a:ext>
            </a:extLst>
          </p:cNvSpPr>
          <p:nvPr>
            <p:ph type="title"/>
          </p:nvPr>
        </p:nvSpPr>
        <p:spPr>
          <a:xfrm>
            <a:off x="3330575" y="2458720"/>
            <a:ext cx="4616450" cy="894080"/>
          </a:xfrm>
        </p:spPr>
        <p:txBody>
          <a:bodyPr vert="horz" wrap="square" lIns="91440" tIns="45720" rIns="91440" bIns="45720" numCol="1" spcCol="215900" anchor="ctr">
            <a:prstTxWarp prst="textNoShape">
              <a:avLst/>
            </a:prstTxWarp>
          </a:bodyPr>
          <a:lstStyle/>
          <a:p>
            <a:pPr>
              <a:defRPr lang="ru-ru"/>
            </a:pPr>
            <a:r>
              <a:rPr lang="en-us" sz="3200"/>
              <a:t>3 </a:t>
            </a:r>
            <a:r>
              <a:rPr lang="ru-ru" sz="3200"/>
              <a:t>Соответствие столбцам</a:t>
            </a:r>
            <a:endParaRPr lang="ru-ru" sz="3200"/>
          </a:p>
        </p:txBody>
      </p:sp>
      <p:sp>
        <p:nvSpPr>
          <p:cNvPr id="3" name="Объект 2"/>
          <p:cNvSpPr>
            <a:spLocks noGrp="1" noChangeArrowheads="1"/>
            <a:extLst>
              <a:ext uri="smNativeData">
                <pr:smNativeData xmlns:pr="smNativeData" val="SMDATA_13_q5K7XhMAAAAlAAAAZAAAAA0AAAAAkAAAAEgAAACQAAAASAAAAAAAAAAA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EsEAAAMAAAAEAAAAAAAAAAAAAAAAAAAAAAAAAAeAAAAaAAAAAAAAAAAAAAAAAAAAAAAAAAAAAAAECcAABAnAAAAAAAAAAAAAAAAAAAAAAAAAAAAAAAAAAAAAAAAAAAAABQAAAAAAAAAwMD/AAAAAABkAAAAMgAAAAAAAABkAAAAAAAAAH9/fwAKAAAAHwAAAFQAAABbm9UF////AQAAAAAAAAAAAAAAAAAAAAAAAAAAAAAAAAAAAAAAAAAAAAAAAn9/fwDn5uYDzMzMAMDA/wB/f38AAAAAAAAAAAAAAAAAAAAAAAAAAAAhAAAAGAAAABQAAAASEQAAqRUAAE80AACiGAAAEAAAACYAAAAIAAAAASAAAAAAAAA="/>
              </a:ext>
            </a:extLst>
          </p:cNvSpPr>
          <p:nvPr>
            <p:ph type="body" idx="1"/>
          </p:nvPr>
        </p:nvSpPr>
        <p:spPr>
          <a:xfrm>
            <a:off x="2774950" y="3521075"/>
            <a:ext cx="5728335" cy="483235"/>
          </a:xfrm>
        </p:spPr>
        <p:txBody>
          <a:bodyPr vert="horz" wrap="square" lIns="91440" tIns="45720" rIns="91440" bIns="45720" numCol="1" spcCol="215900" anchor="t">
            <a:prstTxWarp prst="textNoShape">
              <a:avLst/>
            </a:prstTxWarp>
          </a:bodyPr>
          <a:lstStyle/>
          <a:p>
            <a:pPr marL="0" indent="0" algn="just">
              <a:lnSpc>
                <a:spcPct val="150000"/>
              </a:lnSpc>
              <a:buNone/>
              <a:defRPr lang="ru-ru"/>
            </a:pPr>
            <a:r>
              <a:rPr lang="ru-ru" sz="1800"/>
              <a:t>Упрощение логического выражения (не всегда хорошо)</a:t>
            </a:r>
            <a:endParaRPr lang="ru-ru" sz="1800"/>
          </a:p>
          <a:p>
            <a:pPr marL="0" indent="0" algn="just">
              <a:lnSpc>
                <a:spcPct val="150000"/>
              </a:lnSpc>
              <a:buNone/>
              <a:defRPr lang="ru-ru"/>
            </a:pPr>
            <a:endParaRPr lang="ru-ru" sz="1800"/>
          </a:p>
          <a:p>
            <a:pPr marL="342900" indent="-342900" algn="just">
              <a:lnSpc>
                <a:spcPct val="150000"/>
              </a:lnSpc>
              <a:buFontTx/>
              <a:buAutoNum type="arabicPeriod"/>
              <a:defRPr lang="ru-ru"/>
            </a:pPr>
            <a:endParaRPr lang="ru-ru" sz="1800"/>
          </a:p>
          <a:p>
            <a:pPr marL="0" indent="0">
              <a:buNone/>
              <a:defRPr lang="ru-ru"/>
            </a:pPr>
            <a:endParaRPr lang="en-us" sz="1400"/>
          </a:p>
          <a:p>
            <a:pPr>
              <a:defRPr lang="ru-ru"/>
            </a:pPr>
            <a:endParaRPr lang="en-us" sz="1400"/>
          </a:p>
          <a:p>
            <a:pPr>
              <a:defRPr lang="ru-ru"/>
            </a:pPr>
            <a:endParaRPr lang="en-us" sz="1400"/>
          </a:p>
          <a:p>
            <a:pPr>
              <a:defRPr lang="ru-ru"/>
            </a:pPr>
            <a:endParaRPr lang="ru-ru" sz="1400"/>
          </a:p>
          <a:p>
            <a:pPr marL="0" indent="0">
              <a:buNone/>
              <a:defRPr lang="ru-ru"/>
            </a:pPr>
            <a:endParaRPr lang="ru-ru" sz="1800"/>
          </a:p>
        </p:txBody>
      </p:sp>
      <p:sp>
        <p:nvSpPr>
          <p:cNvPr id="4" name="Номер слайда 4"/>
          <p:cNvSpPr>
            <a:spLocks noGrp="1" noChangeArrowheads="1"/>
            <a:extLst>
              <a:ext uri="smNativeData">
                <pr:smNativeData xmlns:pr="smNativeData" val="SMDATA_13_q5K7XhMAAAAlAAAAZAAAAA0AAAAAkAAAAEgAAACQAAAASAAAAAAAAAAB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Bbm9UF////AQAAAAAAAAAAAAAAAAAAAAAAAAAAAAAAAAAAAAAAAAAAAAAAAn9/fwDn5uYDzMzMAMDA/wB/f38AAAAAAAAAAAAAAAAAAAAAAAAAAAAhAAAAGAAAABQAAAD4NAAAGicAANhFAABZKQAAEAAAACYAAAAIAAAAAAAAAAAAAAA="/>
              </a:ext>
            </a:extLst>
          </p:cNvSpPr>
          <p:nvPr>
            <p:ph type="sldNum" sz="quarter" idx="4294967295"/>
          </p:nvPr>
        </p:nvSpPr>
        <p:spPr/>
        <p:txBody>
          <a:bodyPr/>
          <a:lstStyle/>
          <a:p>
            <a:pPr>
              <a:defRPr lang="ru-ru"/>
            </a:pPr>
            <a:fld id="{58A47E69-27B5-F188-FB1C-D1DD30520D84}" type="slidenum">
              <a:t>5</a:t>
            </a:fld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 noChangeArrowheads="1"/>
            <a:extLst>
              <a:ext uri="smNativeData">
                <pr:smNativeData xmlns:pr="smNativeData" val="SMDATA_13_q5K7XhMAAAAlAAAAZAAAAA0AAAAAkAAAAEgAAACQAAAASAAAAAAAAAAB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GkAYwAMAAAAEAAAAAAAAAAAAAAAAAAAAAAAAAAeAAAAaAAAAAAAAAAAAAAAAAAAAAAAAAAAAAAAECcAABAnAAAAAAAAAAAAAAAAAAAAAAAAAAAAAAAAAAAAAAAAAAAAABQAAAAAAAAAwMD/AAAAAABkAAAAMgAAAAAAAABkAAAAAAAAAH9/fwAKAAAAHwAAAFQAAABbm9UF////AQAAAAAAAAAAAAAAAAAAAAAAAAAAAAAAAAAAAAAAAAAAAAAAAn9/fwDn5uYDzMzMAMDA/wB/f38AAAAAAAAAAAAAAAAAAAAAAAAAAAAhAAAAGAAAABQAAAAoBQAAtQAAANhFAADdCAAAEAAAACYAAAAIAAAAASAAAAAAAAA="/>
              </a:ext>
            </a:extLst>
          </p:cNvSpPr>
          <p:nvPr>
            <p:ph type="title"/>
          </p:nvPr>
        </p:nvSpPr>
        <p:spPr>
          <a:xfrm>
            <a:off x="838200" y="114935"/>
            <a:ext cx="10515600" cy="1325880"/>
          </a:xfrm>
        </p:spPr>
        <p:txBody>
          <a:bodyPr vert="horz" wrap="square" lIns="91440" tIns="45720" rIns="91440" bIns="45720" numCol="1" spcCol="215900" anchor="ctr">
            <a:prstTxWarp prst="textNoShape">
              <a:avLst/>
            </a:prstTxWarp>
          </a:bodyPr>
          <a:lstStyle/>
          <a:p>
            <a:pPr>
              <a:defRPr lang="ru-ru"/>
            </a:pPr>
            <a:r>
              <a:rPr lang="ru-ru" sz="3200"/>
              <a:t>3.1 Внешняя операция</a:t>
            </a:r>
            <a:endParaRPr lang="ru-ru" sz="320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Объект 2"/>
              <p:cNvSpPr>
                <a:spLocks noGrp="1" noChangeArrowheads="1"/>
                <a:extLst>
                  <a:ext uri="smNativeData">
                    <pr:smNativeData xmlns:pr="smNativeData" val="SMDATA_13_q5K7XhMAAAAlAAAAZAAAAC0AAAAAkAAAAEgAAACQAAAASAAAAAAAAAAA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AA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H9/fwDn5uYDzMzMAMDA/wB/f38AAAAAAAAAAAAAAAAAAAAAAAAAAAAhAAAAGAAAABQAAAAiAgAA3QgAAJIYAABtIQAAEAAAACYAAAAIAAAAfXH///////8="/>
                  </a:ext>
                </a:extLst>
              </p:cNvSpPr>
              <p:nvPr>
                <p:ph type="body" idx="1"/>
              </p:nvPr>
            </p:nvSpPr>
            <p:spPr>
              <a:xfrm>
                <a:off x="346710" y="1440815"/>
                <a:ext cx="3647440" cy="3992880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>
                <a:noAutofit/>
              </a:bodyPr>
              <a:lstStyle/>
              <a:p>
                <a:pPr marL="0" indent="0" algn="just">
                  <a:lnSpc>
                    <a:spcPct val="15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𝐹</m:t>
                      </m:r>
                      <m:d>
                        <m:dPr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𝑤</m:t>
                          </m:r>
                        </m:e>
                      </m:d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800" b="0" i="1" smtClean="0">
                          <a:latin typeface="Cambria Math" panose="02040503050406030204" pitchFamily="18" charset="0"/>
                          <a:sym typeface="Symbol" panose="05050102010706020507" pitchFamily="18" charset="2"/>
                        </a:rPr>
                        <m:t></m:t>
                      </m:r>
                      <m:acc>
                        <m:accPr>
                          <m:chr m:val="̅"/>
                          <m:ctrlPr>
                            <a:rPr lang="en-US" sz="1800" b="0" i="1" smtClean="0"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</m:ctrlPr>
                        </m:accPr>
                        <m:e>
                          <m:r>
                            <a:rPr lang="en-US" sz="1800" b="0" i="1" smtClean="0"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  <m:t>𝑦</m:t>
                          </m:r>
                        </m:e>
                      </m:acc>
                      <m:r>
                        <a:rPr lang="en-US" sz="1800" b="0" i="1" smtClean="0">
                          <a:latin typeface="Cambria Math" panose="02040503050406030204" pitchFamily="18" charset="0"/>
                          <a:sym typeface="Symbol" panose="05050102010706020507" pitchFamily="18" charset="2"/>
                        </a:rPr>
                        <m:t></m:t>
                      </m:r>
                      <m:d>
                        <m:dPr>
                          <m:ctrlPr>
                            <a:rPr lang="en-US" sz="1800" b="0" i="1" smtClean="0"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</m:ctrlPr>
                        </m:dPr>
                        <m:e>
                          <m:acc>
                            <m:accPr>
                              <m:chr m:val="̅"/>
                              <m:ctrlPr>
                                <a:rPr lang="en-US" sz="1800" b="0" i="1" smtClean="0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</m:ctrlPr>
                            </m:accPr>
                            <m:e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𝑧</m:t>
                              </m:r>
                            </m:e>
                          </m:acc>
                          <m:r>
                            <a:rPr lang="en-US" sz="1800" b="0" i="1" smtClean="0"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  <m:t></m:t>
                          </m:r>
                          <m:r>
                            <a:rPr lang="en-US" sz="1800" b="0" i="1" smtClean="0"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  <m:t>𝑤</m:t>
                          </m:r>
                        </m:e>
                      </m:d>
                    </m:oMath>
                  </m:oMathPara>
                </a14:m>
                <a:endParaRPr lang="ru-RU" sz="1800" dirty="0" smtClean="0"/>
              </a:p>
              <a:p>
                <a:pPr marL="0" indent="0">
                  <a:buNone/>
                </a:pPr>
                <a:endParaRPr lang="en-US" sz="1400" dirty="0" smtClean="0"/>
              </a:p>
              <a:p>
                <a:endParaRPr lang="en-US" sz="1400" dirty="0" smtClean="0"/>
              </a:p>
              <a:p>
                <a:endParaRPr lang="en-US" sz="1400" dirty="0"/>
              </a:p>
              <a:p>
                <a:endParaRPr lang="ru-RU" sz="1400" dirty="0" smtClean="0"/>
              </a:p>
              <a:p>
                <a:pPr marL="0" indent="0">
                  <a:buNone/>
                </a:pPr>
                <a:endParaRPr lang="ru-RU" sz="1800" dirty="0"/>
              </a:p>
            </p:txBody>
          </p:sp>
        </mc:Choice>
        <mc:Fallback>
          <p:sp>
            <p:nvSpPr>
              <p:cNvPr id="3" name="Объект 2"/>
              <p:cNvSpPr>
                <a:spLocks noRot="1" noChangeAspect="1" noMove="1" noResize="1" noEditPoints="1" noAdjustHandles="1" noChangeArrowheads="1" noChangeShapeType="1" noTextEdit="1"/>
                <a:extLst>
                  <a:ext uri="smNativeData">
                    <pr:smNativeData xmlns:pr="smNativeData" val="SMDATA_13_q5K7XhMAAAAlAAAAZAAAAK8AAAAAkAAAAEgAAACQAAAASAAAAAAAAAAAAAAAAAAAAAEAAABQAAAAAAAAAAAA4D8AAAAAAADgPwAAAAAAAOA/AAAAAAAA4D8AAAAAAADgPwAAAAAAAOA/AAAAAAAA4D8AAAAAAADgPwAAAAAAAOA/AAAAAAAA4D8CAAAAjAAAAAEAAAACAAAAW5vVDP///wgAAAAAAAAAAHk4vlkDnHBFokb9ofE43b8BAAAAZAAAAAEAAABAAAAAAAAAAAAAAAAAAAAAAAAAAAAAAAAAAAAAAAAAAAAAAAAAAAAAAAAAAAAAAAAAAAAAAAAAAAAAAAAAAAAAAAAAAAAAAAAAAAAAAAAAAAAAAAAAAAAAFAAAADwAAAAAAAAAAAAAAAAAAAAA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Bbm9UF////AQAAAAAAAAAAAAAAAAAAAAAAAAAAAAAAAAAAAAAAAAAAAAAAAH9/fwDn5uYDzMzMAMDA/wB/f38AAAAAAAAAAAAAAAAAAAAAAAAAAAAhAAAAGAAAABQAAAAiAgAA3QgAAJIYAABtIQAAEAAAACYAAAAIAAAAfXH///////8="/>
                  </a:ext>
                </a:extLst>
              </p:cNvSpPr>
              <p:nvPr>
                <p:ph type="body" idx="1"/>
              </p:nvPr>
            </p:nvSpPr>
            <p:spPr>
              <a:xfrm>
                <a:off x="346710" y="1440815"/>
                <a:ext cx="3647440" cy="3992880"/>
              </a:xfrm>
              <a:prstGeom prst="rect">
                <a:avLst/>
              </a:prstGeom>
              <a:blipFill>
                <a:blip r:embed="rId2"/>
                <a:srcRect/>
                <a:stretch/>
              </a:blipFill>
              <a:ln>
                <a:noFill/>
              </a:ln>
              <a:effectLst/>
            </p:spPr>
          </p:sp>
        </mc:Fallback>
      </mc:AlternateContent>
      <p:sp>
        <p:nvSpPr>
          <p:cNvPr id="4" name="TextBox 5"/>
          <p:cNvSpPr>
            <a:extLst>
              <a:ext uri="smNativeData">
                <pr:smNativeData xmlns:pr="smNativeData" val="SMDATA_13_q5K7XhMAAAAlAAAAZAAAAE0AAAAAkAAAAEgAAACQAAAASAAAAAAAAAAA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EkAIAAMAAAAEAAAAAAAAAAAAAAAAAAAAAAAAAAeAAAAaAAAAAAAAAAAAAAAAAAAAAAAAAAAAAAAECcAABAnAAAAAAAAAAAAAAAAAAAAAAAAAAAAAAAAAAAAAAAAAAAAABQAAAAAAAAAwMD/AAAAAABkAAAAMgAAAAAAAABkAAAAAAAAAH9/fwAKAAAAHwAAAFQAAABbm9UF////AQAAAAAAAAAAAAAAAAAAAAAAAAAAAAAAAAAAAAAAAAAAAAAAAH9/fwDn5uYDzMzMAMDA/wB/f38AAAAAAAAAAAAAAAAAAAAAAAAAAAAhAAAAGAAAABQAAAAIPQAA+RcAADxFAAA/GgAAECAAACYAAAAIAAAA//////////8="/>
              </a:ext>
            </a:extLst>
          </p:cNvSpPr>
          <p:nvPr/>
        </p:nvSpPr>
        <p:spPr>
          <a:xfrm>
            <a:off x="9921240" y="3896995"/>
            <a:ext cx="1333500" cy="36957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defRPr lang="ru-ru"/>
            </a:pPr>
            <a:r>
              <a:t>Ответ</a:t>
            </a:r>
            <a:r>
              <a:rPr lang="en-us"/>
              <a:t>: </a:t>
            </a:r>
            <a:r>
              <a:rPr lang="en-us" b="1"/>
              <a:t>zyxw</a:t>
            </a:r>
            <a:endParaRPr lang="ru-ru" b="1"/>
          </a:p>
        </p:txBody>
      </p:sp>
      <p:sp>
        <p:nvSpPr>
          <p:cNvPr id="5" name="TextBox 7"/>
          <p:cNvSpPr>
            <a:extLst>
              <a:ext uri="smNativeData">
                <pr:smNativeData xmlns:pr="smNativeData" val="SMDATA_13_q5K7XhMAAAAlAAAAZAAAAE0AAAAAkAAAAEgAAACQAAAASAAAAAAAAAAA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Bbm9UF////AQAAAAAAAAAAAAAAAAAAAAAAAAAAAAAAAAAAAAAAAAAAAAAAAH9/fwDn5uYDzMzMAMDA/wB/f38AAAAAAAAAAAAAAAAAAAAAAAAAAAAhAAAAGAAAABQAAACzGAAAgwcAAN5IAABxEwAAECAAACYAAAAIAAAA//////////8="/>
              </a:ext>
            </a:extLst>
          </p:cNvSpPr>
          <p:nvPr/>
        </p:nvSpPr>
        <p:spPr>
          <a:xfrm>
            <a:off x="4015105" y="1221105"/>
            <a:ext cx="7830185" cy="193929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 algn="just">
              <a:lnSpc>
                <a:spcPct val="150000"/>
              </a:lnSpc>
              <a:defRPr lang="ru-ru"/>
            </a:pPr>
            <a:r>
              <a:rPr lang="ru-ru" sz="2000" b="1" i="1"/>
              <a:t>Алгоритм</a:t>
            </a:r>
            <a:r>
              <a:rPr lang="en-us" sz="2000" b="1" i="1"/>
              <a:t>:</a:t>
            </a:r>
            <a:endParaRPr lang="en-us" sz="2000" b="1" i="1"/>
          </a:p>
          <a:p>
            <a:pPr algn="just">
              <a:lnSpc>
                <a:spcPct val="150000"/>
              </a:lnSpc>
              <a:defRPr lang="ru-ru"/>
            </a:pPr>
            <a:r>
              <a:rPr lang="ru-ru" sz="2000"/>
              <a:t>1. Определяем внешнюю операцию</a:t>
            </a:r>
            <a:endParaRPr lang="ru-ru" sz="2000"/>
          </a:p>
          <a:p>
            <a:pPr algn="just">
              <a:lnSpc>
                <a:spcPct val="150000"/>
              </a:lnSpc>
              <a:defRPr lang="ru-ru"/>
            </a:pPr>
            <a:r>
              <a:rPr lang="ru-ru" sz="2000"/>
              <a:t>2. Составляем систему уравнений</a:t>
            </a:r>
            <a:endParaRPr lang="ru-ru" sz="2000"/>
          </a:p>
          <a:p>
            <a:pPr algn="just">
              <a:lnSpc>
                <a:spcPct val="150000"/>
              </a:lnSpc>
              <a:defRPr lang="ru-ru"/>
            </a:pPr>
            <a:r>
              <a:rPr lang="ru-ru" sz="2000"/>
              <a:t>3. Сравниваем систему</a:t>
            </a:r>
            <a:r>
              <a:rPr lang="en-us" sz="2000"/>
              <a:t> c</a:t>
            </a:r>
            <a:r>
              <a:rPr lang="ru-ru" sz="2000"/>
              <a:t> таблицей истинности</a:t>
            </a:r>
            <a:endParaRPr lang="ru-ru" sz="2000"/>
          </a:p>
        </p:txBody>
      </p:sp>
      <p:graphicFrame>
        <p:nvGraphicFramePr>
          <p:cNvPr id="6" name=""/>
          <p:cNvGraphicFramePr>
            <a:graphicFrameLocks noGrp="1"/>
          </p:cNvGraphicFramePr>
          <p:nvPr/>
        </p:nvGraphicFramePr>
        <p:xfrm>
          <a:off x="1054735" y="2158365"/>
          <a:ext cx="2230755" cy="1534160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446405"/>
                <a:gridCol w="446405"/>
                <a:gridCol w="446405"/>
                <a:gridCol w="446405"/>
                <a:gridCol w="446405"/>
              </a:tblGrid>
              <a:tr h="370840">
                <a:tc>
                  <a:txBody>
                    <a:bodyPr vert="horz" wrap="square" numCol="1"/>
                    <a:lstStyle/>
                    <a:p>
                      <a:pPr marL="0" marR="0" indent="0" algn="l">
                        <a:buNone/>
                        <a:defRPr lang="ru-ru" b="1">
                          <a:solidFill>
                            <a:srgbClr val="FFFFFF"/>
                          </a:solidFill>
                          <a:latin typeface="Calibri" pitchFamily="2" charset="-52"/>
                          <a:ea typeface="Calibri" pitchFamily="2" charset="-52"/>
                          <a:cs typeface="Calibri" pitchFamily="2" charset="-52"/>
                        </a:defRPr>
                      </a:pPr>
                      <a:r>
                        <a:rPr lang="en-us"/>
                        <a:t>?</a:t>
                      </a:r>
                    </a:p>
                  </a:txBody>
                  <a:tcPr marL="90170" marR="45085" marT="90170" marB="45085">
                    <a:lnL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 vert="horz" wrap="square" numCol="1"/>
                    <a:lstStyle/>
                    <a:p>
                      <a:pPr marL="0" marR="0" indent="0" algn="l">
                        <a:buNone/>
                        <a:defRPr lang="ru-ru" b="1">
                          <a:solidFill>
                            <a:srgbClr val="FFFFFF"/>
                          </a:solidFill>
                          <a:latin typeface="Calibri" pitchFamily="2" charset="-52"/>
                          <a:ea typeface="Calibri" pitchFamily="2" charset="-52"/>
                          <a:cs typeface="Calibri" pitchFamily="2" charset="-52"/>
                        </a:defRPr>
                      </a:pPr>
                      <a:r>
                        <a:rPr lang="en-us"/>
                        <a:t>?</a:t>
                      </a:r>
                    </a:p>
                  </a:txBody>
                  <a:tcPr marL="90170" marR="45085" marT="90170" marB="45085">
                    <a:lnL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 vert="horz" wrap="square" numCol="1"/>
                    <a:lstStyle/>
                    <a:p>
                      <a:pPr marL="0" marR="0" indent="0" algn="l">
                        <a:buNone/>
                        <a:defRPr lang="ru-ru" b="1">
                          <a:solidFill>
                            <a:srgbClr val="FFFFFF"/>
                          </a:solidFill>
                          <a:latin typeface="Calibri" pitchFamily="2" charset="-52"/>
                          <a:ea typeface="Calibri" pitchFamily="2" charset="-52"/>
                          <a:cs typeface="Calibri" pitchFamily="2" charset="-52"/>
                        </a:defRPr>
                      </a:pPr>
                      <a:r>
                        <a:rPr lang="en-us"/>
                        <a:t>?</a:t>
                      </a:r>
                    </a:p>
                  </a:txBody>
                  <a:tcPr marL="90170" marR="45085" marT="90170" marB="45085">
                    <a:lnL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 vert="horz" wrap="square" numCol="1"/>
                    <a:lstStyle/>
                    <a:p>
                      <a:pPr marL="0" marR="0" indent="0" algn="l">
                        <a:buNone/>
                        <a:defRPr lang="ru-ru" b="1">
                          <a:solidFill>
                            <a:srgbClr val="FFFFFF"/>
                          </a:solidFill>
                          <a:latin typeface="Calibri" pitchFamily="2" charset="-52"/>
                          <a:ea typeface="Calibri" pitchFamily="2" charset="-52"/>
                          <a:cs typeface="Calibri" pitchFamily="2" charset="-52"/>
                        </a:defRPr>
                      </a:pPr>
                      <a:r>
                        <a:rPr lang="en-us"/>
                        <a:t>?</a:t>
                      </a:r>
                    </a:p>
                  </a:txBody>
                  <a:tcPr marL="90170" marR="45085" marT="90170" marB="45085">
                    <a:lnL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 vert="horz" wrap="square" numCol="1"/>
                    <a:lstStyle/>
                    <a:p>
                      <a:pPr marL="0" marR="0" indent="0" algn="l">
                        <a:buNone/>
                        <a:defRPr lang="ru-ru" b="1">
                          <a:solidFill>
                            <a:srgbClr val="FFFFFF"/>
                          </a:solidFill>
                          <a:latin typeface="Calibri" pitchFamily="2" charset="-52"/>
                          <a:ea typeface="Calibri" pitchFamily="2" charset="-52"/>
                          <a:cs typeface="Calibri" pitchFamily="2" charset="-52"/>
                        </a:defRPr>
                      </a:pPr>
                      <a:r>
                        <a:rPr lang="en-us"/>
                        <a:t>F</a:t>
                      </a:r>
                    </a:p>
                  </a:txBody>
                  <a:tcPr marL="90170" marR="45085" marT="90170" marB="45085">
                    <a:lnL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smNativeData">
                    <pr:rowheight xmlns="" xmlns:pr="smNativeData" dt="1589351083" type="min" val="370840"/>
                  </a:ext>
                </a:extLst>
              </a:tr>
              <a:tr h="370840">
                <a:tc>
                  <a:txBody>
                    <a:bodyPr vert="horz" wrap="square" numCol="1"/>
                    <a:lstStyle/>
                    <a:p>
                      <a:pPr marL="0" marR="0" indent="0" algn="l">
                        <a:buNone/>
                        <a:defRPr lang="ru-ru">
                          <a:solidFill>
                            <a:srgbClr val="000000"/>
                          </a:solidFill>
                          <a:latin typeface="Calibri" pitchFamily="2" charset="-52"/>
                          <a:ea typeface="Calibri" pitchFamily="2" charset="-52"/>
                          <a:cs typeface="Calibri" pitchFamily="2" charset="-52"/>
                        </a:defRPr>
                      </a:pPr>
                      <a:r>
                        <a:rPr lang="en-us"/>
                        <a:t>0</a:t>
                      </a:r>
                    </a:p>
                  </a:txBody>
                  <a:tcPr marL="90170" marR="45085" marT="90170" marB="45085">
                    <a:lnL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  <a:tc>
                  <a:txBody>
                    <a:bodyPr vert="horz" wrap="square" numCol="1"/>
                    <a:lstStyle/>
                    <a:p>
                      <a:pPr marL="0" marR="0" indent="0" algn="l">
                        <a:buNone/>
                        <a:defRPr lang="ru-ru">
                          <a:solidFill>
                            <a:srgbClr val="000000"/>
                          </a:solidFill>
                          <a:latin typeface="Calibri" pitchFamily="2" charset="-52"/>
                          <a:ea typeface="Calibri" pitchFamily="2" charset="-52"/>
                          <a:cs typeface="Calibri" pitchFamily="2" charset="-52"/>
                        </a:defRPr>
                      </a:pPr>
                      <a:r>
                        <a:rPr lang="en-us"/>
                        <a:t>0</a:t>
                      </a:r>
                    </a:p>
                  </a:txBody>
                  <a:tcPr marL="90170" marR="45085" marT="90170" marB="45085">
                    <a:lnL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  <a:tc>
                  <a:txBody>
                    <a:bodyPr vert="horz" wrap="square" numCol="1"/>
                    <a:lstStyle/>
                    <a:p>
                      <a:pPr marL="0" marR="0" indent="0" algn="l">
                        <a:buNone/>
                        <a:defRPr lang="ru-ru">
                          <a:solidFill>
                            <a:srgbClr val="000000"/>
                          </a:solidFill>
                          <a:latin typeface="Calibri" pitchFamily="2" charset="-52"/>
                          <a:ea typeface="Calibri" pitchFamily="2" charset="-52"/>
                          <a:cs typeface="Calibri" pitchFamily="2" charset="-52"/>
                        </a:defRPr>
                      </a:pPr>
                      <a:r>
                        <a:rPr lang="en-us"/>
                        <a:t>1</a:t>
                      </a:r>
                    </a:p>
                  </a:txBody>
                  <a:tcPr marL="90170" marR="45085" marT="90170" marB="45085">
                    <a:lnL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  <a:tc>
                  <a:txBody>
                    <a:bodyPr vert="horz" wrap="square" numCol="1"/>
                    <a:lstStyle/>
                    <a:p>
                      <a:pPr marL="0" marR="0" indent="0" algn="l">
                        <a:buNone/>
                        <a:defRPr lang="ru-ru">
                          <a:solidFill>
                            <a:srgbClr val="000000"/>
                          </a:solidFill>
                          <a:latin typeface="Calibri" pitchFamily="2" charset="-52"/>
                          <a:ea typeface="Calibri" pitchFamily="2" charset="-52"/>
                          <a:cs typeface="Calibri" pitchFamily="2" charset="-52"/>
                        </a:defRPr>
                      </a:pPr>
                      <a:r>
                        <a:rPr lang="en-us"/>
                        <a:t>0</a:t>
                      </a:r>
                    </a:p>
                  </a:txBody>
                  <a:tcPr marL="90170" marR="45085" marT="90170" marB="45085">
                    <a:lnL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  <a:tc>
                  <a:txBody>
                    <a:bodyPr vert="horz" wrap="square" numCol="1"/>
                    <a:lstStyle/>
                    <a:p>
                      <a:pPr marL="0" marR="0" indent="0" algn="l">
                        <a:buNone/>
                        <a:defRPr lang="ru-ru">
                          <a:solidFill>
                            <a:srgbClr val="000000"/>
                          </a:solidFill>
                          <a:latin typeface="Calibri" pitchFamily="2" charset="-52"/>
                          <a:ea typeface="Calibri" pitchFamily="2" charset="-52"/>
                          <a:cs typeface="Calibri" pitchFamily="2" charset="-52"/>
                        </a:defRPr>
                      </a:pPr>
                      <a:r>
                        <a:rPr lang="en-us"/>
                        <a:t>1</a:t>
                      </a:r>
                    </a:p>
                  </a:txBody>
                  <a:tcPr marL="90170" marR="45085" marT="90170" marB="45085">
                    <a:lnL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  <a:extLst>
                  <a:ext uri="smNativeData">
                    <pr:rowheight xmlns="" xmlns:pr="smNativeData" dt="1589351083" type="min" val="370840"/>
                  </a:ext>
                </a:extLst>
              </a:tr>
              <a:tr h="370840">
                <a:tc>
                  <a:txBody>
                    <a:bodyPr vert="horz" wrap="square" numCol="1"/>
                    <a:lstStyle/>
                    <a:p>
                      <a:pPr marL="0" marR="0" indent="0" algn="l">
                        <a:buNone/>
                        <a:defRPr lang="ru-ru">
                          <a:solidFill>
                            <a:srgbClr val="000000"/>
                          </a:solidFill>
                          <a:latin typeface="Calibri" pitchFamily="2" charset="-52"/>
                          <a:ea typeface="Calibri" pitchFamily="2" charset="-52"/>
                          <a:cs typeface="Calibri" pitchFamily="2" charset="-52"/>
                        </a:defRPr>
                      </a:pPr>
                      <a:r>
                        <a:rPr lang="en-us"/>
                        <a:t>0</a:t>
                      </a:r>
                    </a:p>
                  </a:txBody>
                  <a:tcPr marL="90170" marR="45085" marT="90170" marB="45085">
                    <a:lnL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 vert="horz" wrap="square" numCol="1"/>
                    <a:lstStyle/>
                    <a:p>
                      <a:pPr marL="0" marR="0" indent="0" algn="l">
                        <a:buNone/>
                        <a:defRPr lang="ru-ru">
                          <a:solidFill>
                            <a:srgbClr val="000000"/>
                          </a:solidFill>
                          <a:latin typeface="Calibri" pitchFamily="2" charset="-52"/>
                          <a:ea typeface="Calibri" pitchFamily="2" charset="-52"/>
                          <a:cs typeface="Calibri" pitchFamily="2" charset="-52"/>
                        </a:defRPr>
                      </a:pPr>
                      <a:r>
                        <a:rPr lang="en-us"/>
                        <a:t>0</a:t>
                      </a:r>
                    </a:p>
                  </a:txBody>
                  <a:tcPr marL="90170" marR="45085" marT="90170" marB="45085">
                    <a:lnL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 vert="horz" wrap="square" numCol="1"/>
                    <a:lstStyle/>
                    <a:p>
                      <a:pPr marL="0" marR="0" indent="0" algn="l">
                        <a:buNone/>
                        <a:defRPr lang="ru-ru">
                          <a:solidFill>
                            <a:srgbClr val="000000"/>
                          </a:solidFill>
                          <a:latin typeface="Calibri" pitchFamily="2" charset="-52"/>
                          <a:ea typeface="Calibri" pitchFamily="2" charset="-52"/>
                          <a:cs typeface="Calibri" pitchFamily="2" charset="-52"/>
                        </a:defRPr>
                      </a:pPr>
                      <a:r>
                        <a:rPr lang="en-us"/>
                        <a:t>1</a:t>
                      </a:r>
                    </a:p>
                  </a:txBody>
                  <a:tcPr marL="90170" marR="45085" marT="90170" marB="45085">
                    <a:lnL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 vert="horz" wrap="square" numCol="1"/>
                    <a:lstStyle/>
                    <a:p>
                      <a:pPr marL="0" marR="0" indent="0" algn="l">
                        <a:buNone/>
                        <a:defRPr lang="ru-ru">
                          <a:solidFill>
                            <a:srgbClr val="000000"/>
                          </a:solidFill>
                          <a:latin typeface="Calibri" pitchFamily="2" charset="-52"/>
                          <a:ea typeface="Calibri" pitchFamily="2" charset="-52"/>
                          <a:cs typeface="Calibri" pitchFamily="2" charset="-52"/>
                        </a:defRPr>
                      </a:pPr>
                      <a:r>
                        <a:rPr lang="en-us"/>
                        <a:t>1</a:t>
                      </a:r>
                    </a:p>
                  </a:txBody>
                  <a:tcPr marL="90170" marR="45085" marT="90170" marB="45085">
                    <a:lnL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 vert="horz" wrap="square" numCol="1"/>
                    <a:lstStyle/>
                    <a:p>
                      <a:pPr marL="0" marR="0" indent="0" algn="l">
                        <a:buNone/>
                        <a:defRPr lang="ru-ru">
                          <a:solidFill>
                            <a:srgbClr val="000000"/>
                          </a:solidFill>
                          <a:latin typeface="Calibri" pitchFamily="2" charset="-52"/>
                          <a:ea typeface="Calibri" pitchFamily="2" charset="-52"/>
                          <a:cs typeface="Calibri" pitchFamily="2" charset="-52"/>
                        </a:defRPr>
                      </a:pPr>
                      <a:r>
                        <a:rPr lang="en-us"/>
                        <a:t>1</a:t>
                      </a:r>
                    </a:p>
                  </a:txBody>
                  <a:tcPr marL="90170" marR="45085" marT="90170" marB="45085">
                    <a:lnL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  <a:extLst>
                  <a:ext uri="smNativeData">
                    <pr:rowheight xmlns="" xmlns:pr="smNativeData" dt="1589351083" type="min" val="370840"/>
                  </a:ext>
                </a:extLst>
              </a:tr>
              <a:tr h="370840">
                <a:tc>
                  <a:txBody>
                    <a:bodyPr vert="horz" wrap="square" numCol="1"/>
                    <a:lstStyle/>
                    <a:p>
                      <a:pPr marL="0" marR="0" indent="0" algn="l">
                        <a:buNone/>
                        <a:defRPr lang="ru-ru">
                          <a:solidFill>
                            <a:srgbClr val="000000"/>
                          </a:solidFill>
                          <a:latin typeface="Calibri" pitchFamily="2" charset="-52"/>
                          <a:ea typeface="Calibri" pitchFamily="2" charset="-52"/>
                          <a:cs typeface="Calibri" pitchFamily="2" charset="-52"/>
                        </a:defRPr>
                      </a:pPr>
                      <a:r>
                        <a:rPr lang="en-us"/>
                        <a:t>1</a:t>
                      </a:r>
                    </a:p>
                  </a:txBody>
                  <a:tcPr marL="90170" marR="45085" marT="90170" marB="45085">
                    <a:lnL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  <a:tc>
                  <a:txBody>
                    <a:bodyPr vert="horz" wrap="square" numCol="1"/>
                    <a:lstStyle/>
                    <a:p>
                      <a:pPr marL="0" marR="0" indent="0" algn="l">
                        <a:buNone/>
                        <a:defRPr lang="ru-ru">
                          <a:solidFill>
                            <a:srgbClr val="000000"/>
                          </a:solidFill>
                          <a:latin typeface="Calibri" pitchFamily="2" charset="-52"/>
                          <a:ea typeface="Calibri" pitchFamily="2" charset="-52"/>
                          <a:cs typeface="Calibri" pitchFamily="2" charset="-52"/>
                        </a:defRPr>
                      </a:pPr>
                      <a:r>
                        <a:rPr lang="en-us"/>
                        <a:t>0</a:t>
                      </a:r>
                    </a:p>
                  </a:txBody>
                  <a:tcPr marL="90170" marR="45085" marT="90170" marB="45085">
                    <a:lnL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  <a:tc>
                  <a:txBody>
                    <a:bodyPr vert="horz" wrap="square" numCol="1"/>
                    <a:lstStyle/>
                    <a:p>
                      <a:pPr marL="0" marR="0" indent="0" algn="l">
                        <a:buNone/>
                        <a:defRPr lang="ru-ru">
                          <a:solidFill>
                            <a:srgbClr val="000000"/>
                          </a:solidFill>
                          <a:latin typeface="Calibri" pitchFamily="2" charset="-52"/>
                          <a:ea typeface="Calibri" pitchFamily="2" charset="-52"/>
                          <a:cs typeface="Calibri" pitchFamily="2" charset="-52"/>
                        </a:defRPr>
                      </a:pPr>
                      <a:r>
                        <a:rPr lang="en-us"/>
                        <a:t>1</a:t>
                      </a:r>
                    </a:p>
                  </a:txBody>
                  <a:tcPr marL="90170" marR="45085" marT="90170" marB="45085">
                    <a:lnL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  <a:tc>
                  <a:txBody>
                    <a:bodyPr vert="horz" wrap="square" numCol="1"/>
                    <a:lstStyle/>
                    <a:p>
                      <a:pPr marL="0" marR="0" indent="0" algn="l">
                        <a:buNone/>
                        <a:defRPr lang="ru-ru">
                          <a:solidFill>
                            <a:srgbClr val="000000"/>
                          </a:solidFill>
                          <a:latin typeface="Calibri" pitchFamily="2" charset="-52"/>
                          <a:ea typeface="Calibri" pitchFamily="2" charset="-52"/>
                          <a:cs typeface="Calibri" pitchFamily="2" charset="-52"/>
                        </a:defRPr>
                      </a:pPr>
                      <a:r>
                        <a:rPr lang="en-us"/>
                        <a:t>1</a:t>
                      </a:r>
                    </a:p>
                  </a:txBody>
                  <a:tcPr marL="90170" marR="45085" marT="90170" marB="45085">
                    <a:lnL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  <a:tc>
                  <a:txBody>
                    <a:bodyPr vert="horz" wrap="square" numCol="1"/>
                    <a:lstStyle/>
                    <a:p>
                      <a:pPr marL="0" marR="0" indent="0" algn="l">
                        <a:buNone/>
                        <a:defRPr lang="ru-ru">
                          <a:solidFill>
                            <a:srgbClr val="000000"/>
                          </a:solidFill>
                          <a:latin typeface="Calibri" pitchFamily="2" charset="-52"/>
                          <a:ea typeface="Calibri" pitchFamily="2" charset="-52"/>
                          <a:cs typeface="Calibri" pitchFamily="2" charset="-52"/>
                        </a:defRPr>
                      </a:pPr>
                      <a:r>
                        <a:rPr lang="en-us"/>
                        <a:t>1</a:t>
                      </a:r>
                    </a:p>
                  </a:txBody>
                  <a:tcPr marL="90170" marR="45085" marT="90170" marB="45085">
                    <a:lnL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  <a:extLst>
                  <a:ext uri="smNativeData">
                    <pr:rowheight xmlns="" xmlns:pr="smNativeData" dt="1589351083" type="min" val="370840"/>
                  </a:ext>
                </a:extLst>
              </a:tr>
            </a:tbl>
          </a:graphicData>
        </a:graphic>
      </p:graphicFrame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9"/>
              <p:cNvSpPr>
                <a:extLst>
                  <a:ext uri="smNativeData">
                    <pr:smNativeData xmlns:pr="smNativeData" val="SMDATA_13_q5K7XhMAAAAlAAAAZAAAAC0AAAAAkAAAAEgAAACQAAAASAAAAAAAAAAA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AA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MIAwgAMAAAAEAAAAAAAAAAAAAAAAAAAAAAAAAAeAAAAaAAAAAAAAACa////AAAAALb///8AAAAAECcAABAnAAAAAAAAAAAAAAAAAAAAAAAAAAAAAAAAAAAAAAAAAAAAABQAAAAAAAAAwMD/AAAAAABkAAAAMgAAAAAAAABkAAAAAAAAAH9/fwAKAAAAHwAAAFQAAAAAAAAFAAAAAQAAAAAAAAAAAAAAAAAAAAAAAAAAAAAAAAAAAAAAAAAAAAAAAH9/fwDn5uYDzMzMAMDA/wB/f38AAAAAAAAAAAAAAAAAAAAAAAAAAAAhAAAAGAAAABQAAAD+BQAAZxYAAEsuAACPKAAAEAAAACYAAAAIAAAA//////////8="/>
                  </a:ext>
                </a:extLst>
              </p:cNvSpPr>
              <p:nvPr/>
            </p:nvSpPr>
            <p:spPr>
              <a:xfrm>
                <a:off x="974090" y="3641725"/>
                <a:ext cx="6551295" cy="2951480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 wrap="square" rtlCol="0">
                <a:spAutoFit/>
              </a:bodyPr>
              <a:lstStyle/>
              <a:p>
                <a:pPr algn="just">
                  <a:lnSpc>
                    <a:spcPct val="150000"/>
                  </a:lnSpc>
                </a:pPr>
                <a:r>
                  <a:rPr lang="ru-RU" sz="2000" b="1" i="1" dirty="0" smtClean="0"/>
                  <a:t>Решение</a:t>
                </a:r>
                <a:r>
                  <a:rPr lang="en-US" sz="2000" b="1" i="1" dirty="0" smtClean="0"/>
                  <a:t>:</a:t>
                </a:r>
              </a:p>
              <a:p>
                <a:pPr marL="457200" lvl="0" indent="-457200" algn="just">
                  <a:lnSpc>
                    <a:spcPct val="150000"/>
                  </a:lnSpc>
                  <a:buAutoNum type="arabicPeriod"/>
                  <a:defRPr/>
                </a:pPr>
                <a:r>
                  <a:rPr lang="ru-RU" sz="2000" dirty="0" smtClean="0"/>
                  <a:t>Внешняя операция конъюнкция</a:t>
                </a:r>
                <a:r>
                  <a:rPr lang="en-US" sz="2000" dirty="0" smtClean="0"/>
                  <a:t>:</a:t>
                </a:r>
                <a:r>
                  <a:rPr lang="ru-RU" sz="2000" dirty="0" smtClean="0"/>
                  <a:t> </a:t>
                </a:r>
                <a:r>
                  <a:rPr lang="en-US" sz="2000" dirty="0"/>
                  <a:t>A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</m:t>
                    </m:r>
                  </m:oMath>
                </a14:m>
                <a:r>
                  <a:rPr lang="en-US" sz="2000" dirty="0" smtClean="0"/>
                  <a:t>B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</m:t>
                    </m:r>
                  </m:oMath>
                </a14:m>
                <a:r>
                  <a:rPr lang="en-US" sz="2000" dirty="0" smtClean="0"/>
                  <a:t>C=1 </a:t>
                </a:r>
                <a:r>
                  <a:rPr lang="en-US" sz="2000" dirty="0" smtClean="0">
                    <a:sym typeface="Wingdings" panose="05000000000000000000" pitchFamily="2" charset="2"/>
                  </a:rPr>
                  <a:t> A=B=C=1</a:t>
                </a:r>
                <a:endParaRPr lang="ru-RU" sz="2000" dirty="0" smtClean="0">
                  <a:sym typeface="Wingdings" panose="05000000000000000000" pitchFamily="2" charset="2"/>
                </a:endParaRPr>
              </a:p>
              <a:p>
                <a:pPr marL="457200" lvl="0" indent="-457200" algn="just">
                  <a:lnSpc>
                    <a:spcPct val="150000"/>
                  </a:lnSpc>
                  <a:buAutoNum type="arabicPeriod"/>
                  <a:defRPr/>
                </a:pPr>
                <a14:m>
                  <m:oMath xmlns:m="http://schemas.openxmlformats.org/officeDocument/2006/math">
                    <m:d>
                      <m:dPr>
                        <m:begChr m:val="{"/>
                        <m:endChr m:val=""/>
                        <m:ctrlPr>
                          <a:rPr lang="en-US" sz="200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2000" i="1" smtClean="0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000" b="0" i="1" smtClean="0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𝑥</m:t>
                              </m:r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=1,</m:t>
                              </m:r>
                            </m:e>
                          </m:mr>
                          <m:m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𝑦</m:t>
                              </m:r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=0,</m:t>
                              </m:r>
                            </m:e>
                          </m:mr>
                          <m:mr>
                            <m:e>
                              <m:acc>
                                <m:accPr>
                                  <m:chr m:val="̅"/>
                                  <m:ctrlPr>
                                    <a:rPr lang="en-US" sz="2000" i="1" smtClean="0">
                                      <a:latin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</m:ctrlPr>
                                </m:accPr>
                                <m:e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  <m:t>𝑧</m:t>
                                  </m:r>
                                </m:e>
                              </m:acc>
                              <m:r>
                                <a:rPr lang="en-US" sz="2000" i="1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</m:t>
                              </m:r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𝑤</m:t>
                              </m:r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=1.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US" sz="2000" dirty="0" smtClean="0">
                  <a:sym typeface="Wingdings" panose="05000000000000000000" pitchFamily="2" charset="2"/>
                </a:endParaRPr>
              </a:p>
              <a:p>
                <a:pPr marL="457200" lvl="0" indent="-457200" algn="just">
                  <a:lnSpc>
                    <a:spcPct val="150000"/>
                  </a:lnSpc>
                  <a:buAutoNum type="arabicPeriod"/>
                  <a:defRPr/>
                </a:pPr>
                <a:endParaRPr lang="ru-RU" sz="2000" dirty="0"/>
              </a:p>
            </p:txBody>
          </p:sp>
        </mc:Choice>
        <mc:Fallback>
          <p:sp>
            <p:nvSpPr>
              <p:cNvPr id="7" name="TextBox 9"/>
              <p:cNvSpPr>
                <a:spLocks noRot="1" noChangeAspect="1" noMove="1" noResize="1" noEditPoints="1" noAdjustHandles="1" noChangeArrowheads="1" noChangeShapeType="1" noTextEdit="1"/>
                <a:extLst>
                  <a:ext uri="smNativeData">
                    <pr:smNativeData xmlns:pr="smNativeData" val="SMDATA_13_q5K7XhMAAAAlAAAAZAAAAK8AAAAAkAAAAEgAAACQAAAASAAAAAAAAAAAAAAAAAAAAAEAAABQAAAAAAAAAAAA4D8AAAAAAADgPwAAAAAAAOA/AAAAAAAA4D8AAAAAAADgPwAAAAAAAOA/AAAAAAAA4D8AAAAAAADgPwAAAAAAAOA/AAAAAAAA4D8CAAAAjAAAAAEAAAACAAAAW5vVDP///wgAAAAAAAAAAH/Fbt00ir5NhpVb+fv6TVsBAAAAZAAAAAEAAABAAAAAAAAAAAAAAAAAAAAAAAAAAAAAAAAAAAAAAAAAAAAAAAAAAAAAAAAAAAAAAAAAAAAAAAAAAAAAAAAAAAAAAAAAAAAAAAAAAAAAAAAAAAAAAAAAAAAAFAAAADwAAAAAAAAAAAAAAAAAAAAA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MIAwgAMAAAAEAAAAAAAAAAAAAAAAAAAAAAAAAAeAAAAaAAAAAAAAACa////AAAAALb///8AAAAAECcAABAnAAAAAAAAAAAAAAAAAAAAAAAAAAAAAAAAAAAAAAAAAAAAABQAAAAAAAAAwMD/AAAAAABkAAAAMgAAAAAAAABkAAAAAAAAAH9/fwAKAAAAHwAAAFQAAABbm9UF////AQAAAAAAAAAAAAAAAAAAAAAAAAAAAAAAAAAAAAAAAAAAAAAAAH9/fwDn5uYDzMzMAMDA/wB/f38AAAAAAAAAAAAAAAAAAAAAAAAAAAAhAAAAGAAAABQAAAD+BQAAZxYAAEsuAACPKAAAEAAAACYAAAAIAAAA//////////8="/>
                  </a:ext>
                </a:extLst>
              </p:cNvSpPr>
              <p:nvPr/>
            </p:nvSpPr>
            <p:spPr>
              <a:xfrm>
                <a:off x="974090" y="3641725"/>
                <a:ext cx="6551295" cy="2951480"/>
              </a:xfrm>
              <a:prstGeom prst="rect">
                <a:avLst/>
              </a:prstGeom>
              <a:blipFill>
                <a:blip r:embed="rId3"/>
                <a:srcRect/>
                <a:stretch>
                  <a:fillRect l="-1020" t="0" r="-740" b="0"/>
                </a:stretch>
              </a:blipFill>
              <a:ln>
                <a:noFill/>
              </a:ln>
              <a:effectLst/>
            </p:spPr>
          </p:sp>
        </mc:Fallback>
      </mc:AlternateContent>
      <p:sp>
        <p:nvSpPr>
          <p:cNvPr id="8" name="Прямоугольник 11"/>
          <p:cNvSpPr>
            <a:extLst>
              <a:ext uri="smNativeData">
                <pr:smNativeData xmlns:pr="smNativeData" val="SMDATA_13_q5K7XhMAAAAlAAAAZAAAAA0AAAAAkAAAAEgAAACQAAAASAAAAAAAAAAB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BAAAAAAAAAH9/fwA8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DkEAAAMAAAAEAAAAAAAAAAAAAAAAAAAAAAAAAAeAAAAaAAAAAAAAAAAAAAAAAAAAAAAAAAAAAAAECcAABAnAAAAAAAAAAAAAAAAAAAAAAAAAAAAAAAAAAAAAAAAAAAAABQAAAAAAAAAwMD/AAAAAABkAAAAMgAAAAAAAABkAAAAAAAAAH9/fwAKAAAAHwAAAFQAAABbm9UF////AQAAAAAAAAAAAAAAAAAAAAAAAAAAAAAAAAAAAAAAAAAAf39/AH9/fwDn5uYDzMzMAMDA/wB/f38AAAAAAAAAAAAAAAAAAAAAAAAAAAAhAAAAGAAAABQAAADRCgAAjh8AAO0PAAB/IwAAEAAAACYAAAAIAAAA//////////8="/>
              </a:ext>
            </a:extLst>
          </p:cNvSpPr>
          <p:nvPr/>
        </p:nvSpPr>
        <p:spPr>
          <a:xfrm>
            <a:off x="1758315" y="5129530"/>
            <a:ext cx="830580" cy="640715"/>
          </a:xfrm>
          <a:prstGeom prst="rect">
            <a:avLst/>
          </a:prstGeom>
          <a:noFill/>
          <a:ln w="38100" cap="flat" cmpd="sng" algn="ctr">
            <a:solidFill>
              <a:srgbClr val="7F7F7F"/>
            </a:solidFill>
            <a:prstDash val="solid"/>
            <a:headEnd type="none"/>
            <a:tailEnd type="none"/>
          </a:ln>
          <a:effectLst/>
        </p:spPr>
        <p:txBody>
          <a:bodyPr vert="horz" wrap="square" lIns="91440" tIns="45720" rIns="91440" bIns="45720" numCol="1" spcCol="215900" anchor="ctr"/>
          <a:lstStyle/>
          <a:p>
            <a:pPr algn="ctr">
              <a:defRPr lang="ru-ru">
                <a:solidFill>
                  <a:srgbClr val="FFFFFF"/>
                </a:solidFill>
                <a:latin typeface="Calibri" pitchFamily="2" charset="-52"/>
                <a:ea typeface="Calibri" pitchFamily="2" charset="-52"/>
                <a:cs typeface="Calibri" pitchFamily="2" charset="-52"/>
              </a:defRPr>
            </a:pPr>
          </a:p>
        </p:txBody>
      </p:sp>
      <p:cxnSp>
        <p:nvCxnSpPr>
          <p:cNvPr id="9" name="Прямая со стрелкой 13"/>
          <p:cNvCxnSpPr>
            <a:extLst>
              <a:ext uri="smNativeData">
                <pr:smNativeData xmlns:pr="smNativeData" val="SMDATA_13_q5K7XhMAAAAlAAAADQAAAA0AAAAAkAAAAEgAAACQAAAASAAAAAAAAAAAAAAAAAAAAAEAAABQAAAAAAAAAAAA8L8AAAAAAAAAAAAAAAAAAP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BAAAAAAAAAERUagtaAAAAAQAAABQAAAAUAAAAFAAAAAEAAAAAAAAAZAAAAGQAAAAC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LYfDwAMAAAAEAAAAAAAAAAAAAAAAAAAAAAAAAAeAAAAaAAAAAAAAAAAAAAAAAAAAAAAAAAAAAAAECcAABAnAAAAAAAAAAAAAAAAAAAAAAAAAAAAAAAAAAAAAAAAAAAAABQAAAAAAAAAwMD/AAAAAABkAAAAMgAAAAAAAABkAAAAAAAAAH9/fwAKAAAAHwAAAFQAAAD///8A////AQAAAAAAAAAAAAAAAAAAAAAAAAAAAAAAAAAAAAAAAAAARFRqBH9/fwDn5uYDzMzMAMDA/wB/f38AAAAAAAAAAAAAAAAAAAAAAAAAAAAhAAAAGAAAABQAAADtDwAAhiEAAN4TAACHIQAAEAAAACYAAAAIAAAA//////////8="/>
              </a:ext>
            </a:extLst>
          </p:cNvCxnSpPr>
          <p:nvPr/>
        </p:nvCxnSpPr>
        <p:spPr>
          <a:xfrm rot="5400000">
            <a:off x="2908935" y="5129530"/>
            <a:ext cx="635" cy="640715"/>
          </a:xfrm>
          <a:prstGeom prst="straightConnector1">
            <a:avLst/>
          </a:prstGeom>
          <a:noFill/>
          <a:ln w="57150" cap="flat" cmpd="sng" algn="ctr">
            <a:solidFill>
              <a:schemeClr val="tx2"/>
            </a:solidFill>
            <a:prstDash val="solid"/>
            <a:headEnd type="none"/>
            <a:tailEnd type="triangle" w="med" len="med"/>
          </a:ln>
          <a:effectLst/>
        </p:spPr>
      </p:cxnSp>
      <p:graphicFrame>
        <p:nvGraphicFramePr>
          <p:cNvPr id="10" name=""/>
          <p:cNvGraphicFramePr>
            <a:graphicFrameLocks noGrp="1"/>
          </p:cNvGraphicFramePr>
          <p:nvPr/>
        </p:nvGraphicFramePr>
        <p:xfrm>
          <a:off x="3248660" y="4770755"/>
          <a:ext cx="1647190" cy="1534160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549275"/>
                <a:gridCol w="549275"/>
                <a:gridCol w="549275"/>
              </a:tblGrid>
              <a:tr h="271780">
                <a:tc>
                  <a:txBody>
                    <a:bodyPr vert="horz" wrap="square" numCol="1"/>
                    <a:lstStyle/>
                    <a:p>
                      <a:pPr marL="0" marR="0" indent="0" algn="l">
                        <a:buNone/>
                        <a:defRPr lang="ru-ru" b="1">
                          <a:solidFill>
                            <a:srgbClr val="FFFFFF"/>
                          </a:solidFill>
                          <a:latin typeface="Calibri" pitchFamily="2" charset="-52"/>
                          <a:ea typeface="Calibri" pitchFamily="2" charset="-52"/>
                          <a:cs typeface="Calibri" pitchFamily="2" charset="-52"/>
                        </a:defRPr>
                      </a:pPr>
                      <a:r>
                        <a:rPr lang="en-us"/>
                        <a:t>y</a:t>
                      </a:r>
                    </a:p>
                  </a:txBody>
                  <a:tcPr marL="90170" marR="45085" marT="90170" marB="45085">
                    <a:lnL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/>
                    </a:solidFill>
                  </a:tcPr>
                </a:tc>
                <a:tc>
                  <a:txBody>
                    <a:bodyPr vert="horz" wrap="square" numCol="1"/>
                    <a:lstStyle/>
                    <a:p>
                      <a:pPr marL="0" marR="0" indent="0" algn="l">
                        <a:buNone/>
                        <a:defRPr lang="ru-ru" b="1">
                          <a:solidFill>
                            <a:srgbClr val="FFFFFF"/>
                          </a:solidFill>
                          <a:latin typeface="Calibri" pitchFamily="2" charset="-52"/>
                          <a:ea typeface="Calibri" pitchFamily="2" charset="-52"/>
                          <a:cs typeface="Calibri" pitchFamily="2" charset="-52"/>
                        </a:defRPr>
                      </a:pPr>
                      <a:r>
                        <a:rPr lang="en-us"/>
                        <a:t>x</a:t>
                      </a:r>
                    </a:p>
                  </a:txBody>
                  <a:tcPr marL="90170" marR="45085" marT="90170" marB="45085">
                    <a:lnL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/>
                    </a:solidFill>
                  </a:tcPr>
                </a:tc>
                <a:tc>
                  <a:txBody>
                    <a:bodyPr vert="horz" wrap="square" numCol="1"/>
                    <a:lstStyle/>
                    <a:p>
                      <a:pPr marL="0" marR="0" indent="0" algn="l">
                        <a:buNone/>
                        <a:defRPr lang="ru-ru" b="1">
                          <a:solidFill>
                            <a:srgbClr val="FFFFFF"/>
                          </a:solidFill>
                          <a:latin typeface="Calibri" pitchFamily="2" charset="-52"/>
                          <a:ea typeface="Calibri" pitchFamily="2" charset="-52"/>
                          <a:cs typeface="Calibri" pitchFamily="2" charset="-52"/>
                        </a:defRPr>
                      </a:pPr>
                    </a:p>
                  </a:txBody>
                  <a:tcPr marL="90170" marR="45085" marT="90170" marB="45085">
                    <a:lnL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/>
                    </a:solidFill>
                  </a:tcPr>
                </a:tc>
                <a:extLst>
                  <a:ext uri="smNativeData">
                    <pr:rowheight xmlns="" xmlns:pr="smNativeData" dt="1589351083" type="min" val="271780"/>
                  </a:ext>
                </a:extLst>
              </a:tr>
              <a:tr h="370840">
                <a:tc>
                  <a:txBody>
                    <a:bodyPr vert="horz" wrap="square" numCol="1"/>
                    <a:lstStyle/>
                    <a:p>
                      <a:pPr marL="0" marR="0" indent="0" algn="l">
                        <a:buNone/>
                        <a:defRPr lang="ru-ru">
                          <a:solidFill>
                            <a:srgbClr val="000000"/>
                          </a:solidFill>
                          <a:latin typeface="Calibri" pitchFamily="2" charset="-52"/>
                          <a:ea typeface="Calibri" pitchFamily="2" charset="-52"/>
                          <a:cs typeface="Calibri" pitchFamily="2" charset="-52"/>
                        </a:defRPr>
                      </a:pPr>
                      <a:r>
                        <a:rPr lang="en-us"/>
                        <a:t>0</a:t>
                      </a:r>
                    </a:p>
                  </a:txBody>
                  <a:tcPr marL="90170" marR="45085" marT="90170" marB="45085">
                    <a:lnL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1E1"/>
                    </a:solidFill>
                  </a:tcPr>
                </a:tc>
                <a:tc>
                  <a:txBody>
                    <a:bodyPr vert="horz" wrap="square" numCol="1"/>
                    <a:lstStyle/>
                    <a:p>
                      <a:pPr marL="0" marR="0" indent="0" algn="l">
                        <a:buNone/>
                        <a:defRPr lang="ru-ru">
                          <a:solidFill>
                            <a:srgbClr val="000000"/>
                          </a:solidFill>
                          <a:latin typeface="Calibri" pitchFamily="2" charset="-52"/>
                          <a:ea typeface="Calibri" pitchFamily="2" charset="-52"/>
                          <a:cs typeface="Calibri" pitchFamily="2" charset="-52"/>
                        </a:defRPr>
                      </a:pPr>
                      <a:r>
                        <a:rPr lang="en-us"/>
                        <a:t>1</a:t>
                      </a:r>
                    </a:p>
                  </a:txBody>
                  <a:tcPr marL="90170" marR="45085" marT="90170" marB="45085">
                    <a:lnL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1E1"/>
                    </a:solidFill>
                  </a:tcPr>
                </a:tc>
                <a:tc>
                  <a:txBody>
                    <a:bodyPr vert="horz" wrap="square" numCol="1"/>
                    <a:lstStyle/>
                    <a:p>
                      <a:pPr marL="0" marR="0" indent="0" algn="l">
                        <a:buNone/>
                        <a:defRPr lang="ru-ru">
                          <a:solidFill>
                            <a:srgbClr val="000000"/>
                          </a:solidFill>
                          <a:latin typeface="Calibri" pitchFamily="2" charset="-52"/>
                          <a:ea typeface="Calibri" pitchFamily="2" charset="-52"/>
                          <a:cs typeface="Calibri" pitchFamily="2" charset="-52"/>
                        </a:defRPr>
                      </a:pPr>
                      <a:r>
                        <a:rPr lang="en-us"/>
                        <a:t>1</a:t>
                      </a:r>
                    </a:p>
                  </a:txBody>
                  <a:tcPr marL="90170" marR="45085" marT="90170" marB="45085">
                    <a:lnL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1E1"/>
                    </a:solidFill>
                  </a:tcPr>
                </a:tc>
                <a:extLst>
                  <a:ext uri="smNativeData">
                    <pr:rowheight xmlns="" xmlns:pr="smNativeData" dt="1589351083" type="min" val="370840"/>
                  </a:ext>
                </a:extLst>
              </a:tr>
              <a:tr h="370840">
                <a:tc>
                  <a:txBody>
                    <a:bodyPr vert="horz" wrap="square" numCol="1"/>
                    <a:lstStyle/>
                    <a:p>
                      <a:pPr marL="0" marR="0" indent="0" algn="l">
                        <a:buNone/>
                        <a:defRPr lang="ru-ru">
                          <a:solidFill>
                            <a:srgbClr val="000000"/>
                          </a:solidFill>
                          <a:latin typeface="Calibri" pitchFamily="2" charset="-52"/>
                          <a:ea typeface="Calibri" pitchFamily="2" charset="-52"/>
                          <a:cs typeface="Calibri" pitchFamily="2" charset="-52"/>
                        </a:defRPr>
                      </a:pPr>
                      <a:r>
                        <a:rPr lang="en-us"/>
                        <a:t>0</a:t>
                      </a:r>
                    </a:p>
                  </a:txBody>
                  <a:tcPr marL="90170" marR="45085" marT="90170" marB="45085">
                    <a:lnL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0F0"/>
                    </a:solidFill>
                  </a:tcPr>
                </a:tc>
                <a:tc>
                  <a:txBody>
                    <a:bodyPr vert="horz" wrap="square" numCol="1"/>
                    <a:lstStyle/>
                    <a:p>
                      <a:pPr marL="0" marR="0" indent="0" algn="l">
                        <a:buNone/>
                        <a:defRPr lang="ru-ru">
                          <a:solidFill>
                            <a:srgbClr val="000000"/>
                          </a:solidFill>
                          <a:latin typeface="Calibri" pitchFamily="2" charset="-52"/>
                          <a:ea typeface="Calibri" pitchFamily="2" charset="-52"/>
                          <a:cs typeface="Calibri" pitchFamily="2" charset="-52"/>
                        </a:defRPr>
                      </a:pPr>
                      <a:r>
                        <a:rPr lang="en-us"/>
                        <a:t>1</a:t>
                      </a:r>
                    </a:p>
                  </a:txBody>
                  <a:tcPr marL="90170" marR="45085" marT="90170" marB="45085">
                    <a:lnL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0F0"/>
                    </a:solidFill>
                  </a:tcPr>
                </a:tc>
                <a:tc>
                  <a:txBody>
                    <a:bodyPr vert="horz" wrap="square" numCol="1"/>
                    <a:lstStyle/>
                    <a:p>
                      <a:pPr marL="0" marR="0" indent="0" algn="l">
                        <a:buNone/>
                        <a:defRPr lang="ru-ru">
                          <a:solidFill>
                            <a:srgbClr val="000000"/>
                          </a:solidFill>
                          <a:latin typeface="Calibri" pitchFamily="2" charset="-52"/>
                          <a:ea typeface="Calibri" pitchFamily="2" charset="-52"/>
                          <a:cs typeface="Calibri" pitchFamily="2" charset="-52"/>
                        </a:defRPr>
                      </a:pPr>
                      <a:r>
                        <a:rPr lang="en-us"/>
                        <a:t>1</a:t>
                      </a:r>
                    </a:p>
                  </a:txBody>
                  <a:tcPr marL="90170" marR="45085" marT="90170" marB="45085">
                    <a:lnL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0F0"/>
                    </a:solidFill>
                  </a:tcPr>
                </a:tc>
                <a:extLst>
                  <a:ext uri="smNativeData">
                    <pr:rowheight xmlns="" xmlns:pr="smNativeData" dt="1589351083" type="min" val="370840"/>
                  </a:ext>
                </a:extLst>
              </a:tr>
              <a:tr h="370840">
                <a:tc>
                  <a:txBody>
                    <a:bodyPr vert="horz" wrap="square" numCol="1"/>
                    <a:lstStyle/>
                    <a:p>
                      <a:pPr marL="0" marR="0" indent="0" algn="l">
                        <a:buNone/>
                        <a:defRPr lang="ru-ru">
                          <a:solidFill>
                            <a:srgbClr val="000000"/>
                          </a:solidFill>
                          <a:latin typeface="Calibri" pitchFamily="2" charset="-52"/>
                          <a:ea typeface="Calibri" pitchFamily="2" charset="-52"/>
                          <a:cs typeface="Calibri" pitchFamily="2" charset="-52"/>
                        </a:defRPr>
                      </a:pPr>
                      <a:r>
                        <a:rPr lang="en-us"/>
                        <a:t>0</a:t>
                      </a:r>
                    </a:p>
                  </a:txBody>
                  <a:tcPr marL="90170" marR="45085" marT="90170" marB="45085">
                    <a:lnL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1E1"/>
                    </a:solidFill>
                  </a:tcPr>
                </a:tc>
                <a:tc>
                  <a:txBody>
                    <a:bodyPr vert="horz" wrap="square" numCol="1"/>
                    <a:lstStyle/>
                    <a:p>
                      <a:pPr marL="0" marR="0" indent="0" algn="l">
                        <a:buNone/>
                        <a:defRPr lang="ru-ru">
                          <a:solidFill>
                            <a:srgbClr val="000000"/>
                          </a:solidFill>
                          <a:latin typeface="Calibri" pitchFamily="2" charset="-52"/>
                          <a:ea typeface="Calibri" pitchFamily="2" charset="-52"/>
                          <a:cs typeface="Calibri" pitchFamily="2" charset="-52"/>
                        </a:defRPr>
                      </a:pPr>
                      <a:r>
                        <a:rPr lang="en-us"/>
                        <a:t>1</a:t>
                      </a:r>
                    </a:p>
                  </a:txBody>
                  <a:tcPr marL="90170" marR="45085" marT="90170" marB="45085">
                    <a:lnL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1E1"/>
                    </a:solidFill>
                  </a:tcPr>
                </a:tc>
                <a:tc>
                  <a:txBody>
                    <a:bodyPr vert="horz" wrap="square" numCol="1"/>
                    <a:lstStyle/>
                    <a:p>
                      <a:pPr marL="0" marR="0" indent="0" algn="l">
                        <a:buNone/>
                        <a:defRPr lang="ru-ru">
                          <a:solidFill>
                            <a:srgbClr val="000000"/>
                          </a:solidFill>
                          <a:latin typeface="Calibri" pitchFamily="2" charset="-52"/>
                          <a:ea typeface="Calibri" pitchFamily="2" charset="-52"/>
                          <a:cs typeface="Calibri" pitchFamily="2" charset="-52"/>
                        </a:defRPr>
                      </a:pPr>
                      <a:r>
                        <a:rPr lang="en-us"/>
                        <a:t>1</a:t>
                      </a:r>
                    </a:p>
                  </a:txBody>
                  <a:tcPr marL="90170" marR="45085" marT="90170" marB="45085">
                    <a:lnL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1E1"/>
                    </a:solidFill>
                  </a:tcPr>
                </a:tc>
                <a:extLst>
                  <a:ext uri="smNativeData">
                    <pr:rowheight xmlns="" xmlns:pr="smNativeData" dt="1589351083" type="min" val="370840"/>
                  </a:ext>
                </a:extLst>
              </a:tr>
            </a:tbl>
          </a:graphicData>
        </a:graphic>
      </p:graphicFrame>
      <p:graphicFrame>
        <p:nvGraphicFramePr>
          <p:cNvPr id="11" name=""/>
          <p:cNvGraphicFramePr>
            <a:graphicFrameLocks noGrp="1"/>
          </p:cNvGraphicFramePr>
          <p:nvPr/>
        </p:nvGraphicFramePr>
        <p:xfrm>
          <a:off x="6268720" y="4770755"/>
          <a:ext cx="1647190" cy="1911350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549275"/>
                <a:gridCol w="549275"/>
                <a:gridCol w="549275"/>
              </a:tblGrid>
              <a:tr h="271780">
                <a:tc>
                  <a:txBody>
                    <a:bodyPr vert="horz" wrap="square" numCol="1"/>
                    <a:lstStyle/>
                    <a:p>
                      <a:pPr marL="0" marR="0" indent="0" algn="l">
                        <a:buNone/>
                        <a:defRPr lang="ru-ru" b="1">
                          <a:solidFill>
                            <a:srgbClr val="FFFFFF"/>
                          </a:solidFill>
                          <a:latin typeface="Calibri" pitchFamily="2" charset="-52"/>
                          <a:ea typeface="Calibri" pitchFamily="2" charset="-52"/>
                          <a:cs typeface="Calibri" pitchFamily="2" charset="-52"/>
                        </a:defRPr>
                      </a:pPr>
                      <a:r>
                        <a:rPr lang="en-us"/>
                        <a:t>z</a:t>
                      </a:r>
                    </a:p>
                  </a:txBody>
                  <a:tcPr marL="90170" marR="45085" marT="90170" marB="45085">
                    <a:lnL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/>
                    </a:solidFill>
                  </a:tcPr>
                </a:tc>
                <a:tc>
                  <a:txBody>
                    <a:bodyPr vert="horz" wrap="square" numCol="1"/>
                    <a:lstStyle/>
                    <a:p>
                      <a:pPr marL="0" marR="0" indent="0" algn="l">
                        <a:buNone/>
                        <a:defRPr lang="ru-ru" b="1">
                          <a:solidFill>
                            <a:srgbClr val="FFFFFF"/>
                          </a:solidFill>
                          <a:latin typeface="Calibri" pitchFamily="2" charset="-52"/>
                          <a:ea typeface="Calibri" pitchFamily="2" charset="-52"/>
                          <a:cs typeface="Calibri" pitchFamily="2" charset="-52"/>
                        </a:defRPr>
                      </a:pPr>
                      <a:r>
                        <a:rPr lang="en-us"/>
                        <a:t>w</a:t>
                      </a:r>
                    </a:p>
                  </a:txBody>
                  <a:tcPr marL="90170" marR="45085" marT="90170" marB="45085">
                    <a:lnL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/>
                    </a:solidFill>
                  </a:tcPr>
                </a:tc>
                <a:tc>
                  <a:txBody>
                    <a:bodyPr vert="horz" wrap="square" numCol="1"/>
                    <a:lstStyle/>
                    <a:p>
                      <a:pPr marL="0" marR="0" indent="0" algn="l">
                        <a:buNone/>
                        <a:defRPr lang="ru-ru" b="1">
                          <a:solidFill>
                            <a:srgbClr val="FFFFFF"/>
                          </a:solidFill>
                          <a:latin typeface="Calibri" pitchFamily="2" charset="-52"/>
                          <a:ea typeface="Calibri" pitchFamily="2" charset="-52"/>
                          <a:cs typeface="Calibri" pitchFamily="2" charset="-52"/>
                        </a:defRPr>
                      </a:pPr>
                    </a:p>
                  </a:txBody>
                  <a:tcPr marL="90170" marR="45085" marT="90170" marB="45085">
                    <a:lnL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/>
                    </a:solidFill>
                  </a:tcPr>
                </a:tc>
                <a:extLst>
                  <a:ext uri="smNativeData">
                    <pr:rowheight xmlns="" xmlns:pr="smNativeData" dt="1589351083" type="min" val="271780"/>
                  </a:ext>
                </a:extLst>
              </a:tr>
              <a:tr h="370840">
                <a:tc>
                  <a:txBody>
                    <a:bodyPr vert="horz" wrap="square" numCol="1"/>
                    <a:lstStyle/>
                    <a:p>
                      <a:pPr marL="0" marR="0" indent="0" algn="l">
                        <a:buNone/>
                        <a:defRPr lang="ru-ru">
                          <a:solidFill>
                            <a:srgbClr val="000000"/>
                          </a:solidFill>
                          <a:latin typeface="Calibri" pitchFamily="2" charset="-52"/>
                          <a:ea typeface="Calibri" pitchFamily="2" charset="-52"/>
                          <a:cs typeface="Calibri" pitchFamily="2" charset="-52"/>
                        </a:defRPr>
                      </a:pPr>
                      <a:r>
                        <a:rPr lang="en-us"/>
                        <a:t>0</a:t>
                      </a:r>
                    </a:p>
                  </a:txBody>
                  <a:tcPr marL="90170" marR="45085" marT="90170" marB="45085">
                    <a:lnL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E3D0"/>
                    </a:solidFill>
                  </a:tcPr>
                </a:tc>
                <a:tc>
                  <a:txBody>
                    <a:bodyPr vert="horz" wrap="square" numCol="1"/>
                    <a:lstStyle/>
                    <a:p>
                      <a:pPr marL="0" marR="0" indent="0" algn="l">
                        <a:buNone/>
                        <a:defRPr lang="ru-ru">
                          <a:solidFill>
                            <a:srgbClr val="000000"/>
                          </a:solidFill>
                          <a:latin typeface="Calibri" pitchFamily="2" charset="-52"/>
                          <a:ea typeface="Calibri" pitchFamily="2" charset="-52"/>
                          <a:cs typeface="Calibri" pitchFamily="2" charset="-52"/>
                        </a:defRPr>
                      </a:pPr>
                      <a:r>
                        <a:rPr lang="en-us"/>
                        <a:t>0</a:t>
                      </a:r>
                    </a:p>
                  </a:txBody>
                  <a:tcPr marL="90170" marR="45085" marT="90170" marB="45085">
                    <a:lnL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E3D0"/>
                    </a:solidFill>
                  </a:tcPr>
                </a:tc>
                <a:tc>
                  <a:txBody>
                    <a:bodyPr vert="horz" wrap="square" numCol="1"/>
                    <a:lstStyle/>
                    <a:p>
                      <a:pPr marL="0" marR="0" indent="0" algn="l">
                        <a:buNone/>
                        <a:defRPr lang="ru-ru">
                          <a:solidFill>
                            <a:srgbClr val="000000"/>
                          </a:solidFill>
                          <a:latin typeface="Calibri" pitchFamily="2" charset="-52"/>
                          <a:ea typeface="Calibri" pitchFamily="2" charset="-52"/>
                          <a:cs typeface="Calibri" pitchFamily="2" charset="-52"/>
                        </a:defRPr>
                      </a:pPr>
                      <a:r>
                        <a:rPr lang="en-us"/>
                        <a:t>1</a:t>
                      </a:r>
                    </a:p>
                  </a:txBody>
                  <a:tcPr marL="90170" marR="45085" marT="90170" marB="45085">
                    <a:lnL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E3D0"/>
                    </a:solidFill>
                  </a:tcPr>
                </a:tc>
                <a:extLst>
                  <a:ext uri="smNativeData">
                    <pr:rowheight xmlns="" xmlns:pr="smNativeData" dt="1589351083" type="min" val="370840"/>
                  </a:ext>
                </a:extLst>
              </a:tr>
              <a:tr h="370840">
                <a:tc>
                  <a:txBody>
                    <a:bodyPr vert="horz" wrap="square" numCol="1"/>
                    <a:lstStyle/>
                    <a:p>
                      <a:pPr marL="0" marR="0" indent="0" algn="l">
                        <a:buNone/>
                        <a:defRPr lang="ru-ru">
                          <a:solidFill>
                            <a:srgbClr val="000000"/>
                          </a:solidFill>
                          <a:latin typeface="Calibri" pitchFamily="2" charset="-52"/>
                          <a:ea typeface="Calibri" pitchFamily="2" charset="-52"/>
                          <a:cs typeface="Calibri" pitchFamily="2" charset="-52"/>
                        </a:defRPr>
                      </a:pPr>
                      <a:r>
                        <a:rPr lang="en-us"/>
                        <a:t>0</a:t>
                      </a:r>
                    </a:p>
                  </a:txBody>
                  <a:tcPr marL="90170" marR="45085" marT="90170" marB="45085">
                    <a:lnL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F1E9"/>
                    </a:solidFill>
                  </a:tcPr>
                </a:tc>
                <a:tc>
                  <a:txBody>
                    <a:bodyPr vert="horz" wrap="square" numCol="1"/>
                    <a:lstStyle/>
                    <a:p>
                      <a:pPr marL="0" marR="0" indent="0" algn="l">
                        <a:buNone/>
                        <a:defRPr lang="ru-ru">
                          <a:solidFill>
                            <a:srgbClr val="000000"/>
                          </a:solidFill>
                          <a:latin typeface="Calibri" pitchFamily="2" charset="-52"/>
                          <a:ea typeface="Calibri" pitchFamily="2" charset="-52"/>
                          <a:cs typeface="Calibri" pitchFamily="2" charset="-52"/>
                        </a:defRPr>
                      </a:pPr>
                      <a:r>
                        <a:rPr lang="en-us"/>
                        <a:t>1</a:t>
                      </a:r>
                    </a:p>
                  </a:txBody>
                  <a:tcPr marL="90170" marR="45085" marT="90170" marB="45085">
                    <a:lnL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F1E9"/>
                    </a:solidFill>
                  </a:tcPr>
                </a:tc>
                <a:tc>
                  <a:txBody>
                    <a:bodyPr vert="horz" wrap="square" numCol="1"/>
                    <a:lstStyle/>
                    <a:p>
                      <a:pPr marL="0" marR="0" indent="0" algn="l">
                        <a:buNone/>
                        <a:defRPr lang="ru-ru">
                          <a:solidFill>
                            <a:srgbClr val="000000"/>
                          </a:solidFill>
                          <a:latin typeface="Calibri" pitchFamily="2" charset="-52"/>
                          <a:ea typeface="Calibri" pitchFamily="2" charset="-52"/>
                          <a:cs typeface="Calibri" pitchFamily="2" charset="-52"/>
                        </a:defRPr>
                      </a:pPr>
                      <a:r>
                        <a:rPr lang="en-us"/>
                        <a:t>1</a:t>
                      </a:r>
                    </a:p>
                  </a:txBody>
                  <a:tcPr marL="90170" marR="45085" marT="90170" marB="45085">
                    <a:lnL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F1E9"/>
                    </a:solidFill>
                  </a:tcPr>
                </a:tc>
                <a:extLst>
                  <a:ext uri="smNativeData">
                    <pr:rowheight xmlns="" xmlns:pr="smNativeData" dt="1589351083" type="min" val="370840"/>
                  </a:ext>
                </a:extLst>
              </a:tr>
              <a:tr h="370840">
                <a:tc>
                  <a:txBody>
                    <a:bodyPr vert="horz" wrap="square" numCol="1"/>
                    <a:lstStyle/>
                    <a:p>
                      <a:pPr marL="0" marR="0" indent="0" algn="l">
                        <a:buNone/>
                        <a:defRPr lang="ru-ru">
                          <a:solidFill>
                            <a:srgbClr val="000000"/>
                          </a:solidFill>
                          <a:latin typeface="Calibri" pitchFamily="2" charset="-52"/>
                          <a:ea typeface="Calibri" pitchFamily="2" charset="-52"/>
                          <a:cs typeface="Calibri" pitchFamily="2" charset="-52"/>
                        </a:defRPr>
                      </a:pPr>
                      <a:r>
                        <a:rPr lang="en-us"/>
                        <a:t>1</a:t>
                      </a:r>
                    </a:p>
                  </a:txBody>
                  <a:tcPr marL="90170" marR="45085" marT="90170" marB="45085">
                    <a:lnL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E3D0"/>
                    </a:solidFill>
                  </a:tcPr>
                </a:tc>
                <a:tc>
                  <a:txBody>
                    <a:bodyPr vert="horz" wrap="square" numCol="1"/>
                    <a:lstStyle/>
                    <a:p>
                      <a:pPr marL="0" marR="0" indent="0" algn="l">
                        <a:buNone/>
                        <a:defRPr lang="ru-ru">
                          <a:solidFill>
                            <a:srgbClr val="000000"/>
                          </a:solidFill>
                          <a:latin typeface="Calibri" pitchFamily="2" charset="-52"/>
                          <a:ea typeface="Calibri" pitchFamily="2" charset="-52"/>
                          <a:cs typeface="Calibri" pitchFamily="2" charset="-52"/>
                        </a:defRPr>
                      </a:pPr>
                      <a:r>
                        <a:rPr lang="en-us"/>
                        <a:t>0</a:t>
                      </a:r>
                    </a:p>
                  </a:txBody>
                  <a:tcPr marL="90170" marR="45085" marT="90170" marB="45085">
                    <a:lnL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E3D0"/>
                    </a:solidFill>
                  </a:tcPr>
                </a:tc>
                <a:tc>
                  <a:txBody>
                    <a:bodyPr vert="horz" wrap="square" numCol="1"/>
                    <a:lstStyle/>
                    <a:p>
                      <a:pPr marL="0" marR="0" indent="0" algn="l">
                        <a:buNone/>
                        <a:defRPr lang="ru-ru">
                          <a:solidFill>
                            <a:srgbClr val="000000"/>
                          </a:solidFill>
                          <a:latin typeface="Calibri" pitchFamily="2" charset="-52"/>
                          <a:ea typeface="Calibri" pitchFamily="2" charset="-52"/>
                          <a:cs typeface="Calibri" pitchFamily="2" charset="-52"/>
                        </a:defRPr>
                      </a:pPr>
                      <a:r>
                        <a:rPr lang="en-us"/>
                        <a:t>0</a:t>
                      </a:r>
                    </a:p>
                  </a:txBody>
                  <a:tcPr marL="90170" marR="45085" marT="90170" marB="45085">
                    <a:lnL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E3D0"/>
                    </a:solidFill>
                  </a:tcPr>
                </a:tc>
                <a:extLst>
                  <a:ext uri="smNativeData">
                    <pr:rowheight xmlns="" xmlns:pr="smNativeData" dt="1589351083" type="min" val="370840"/>
                  </a:ext>
                </a:extLst>
              </a:tr>
              <a:tr h="370840">
                <a:tc>
                  <a:txBody>
                    <a:bodyPr vert="horz" wrap="square" numCol="1"/>
                    <a:lstStyle/>
                    <a:p>
                      <a:pPr marL="0" marR="0" indent="0" algn="l">
                        <a:buNone/>
                        <a:defRPr lang="ru-ru">
                          <a:solidFill>
                            <a:srgbClr val="000000"/>
                          </a:solidFill>
                          <a:latin typeface="Calibri" pitchFamily="2" charset="-52"/>
                          <a:ea typeface="Calibri" pitchFamily="2" charset="-52"/>
                          <a:cs typeface="Calibri" pitchFamily="2" charset="-52"/>
                        </a:defRPr>
                      </a:pPr>
                      <a:r>
                        <a:rPr lang="en-us"/>
                        <a:t>1</a:t>
                      </a:r>
                    </a:p>
                  </a:txBody>
                  <a:tcPr marL="90170" marR="45085" marT="90170" marB="45085">
                    <a:lnL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F1E9"/>
                    </a:solidFill>
                  </a:tcPr>
                </a:tc>
                <a:tc>
                  <a:txBody>
                    <a:bodyPr vert="horz" wrap="square" numCol="1"/>
                    <a:lstStyle/>
                    <a:p>
                      <a:pPr marL="0" marR="0" indent="0" algn="l">
                        <a:buNone/>
                        <a:defRPr lang="ru-ru">
                          <a:solidFill>
                            <a:srgbClr val="000000"/>
                          </a:solidFill>
                          <a:latin typeface="Calibri" pitchFamily="2" charset="-52"/>
                          <a:ea typeface="Calibri" pitchFamily="2" charset="-52"/>
                          <a:cs typeface="Calibri" pitchFamily="2" charset="-52"/>
                        </a:defRPr>
                      </a:pPr>
                      <a:r>
                        <a:rPr lang="en-us"/>
                        <a:t>1</a:t>
                      </a:r>
                    </a:p>
                  </a:txBody>
                  <a:tcPr marL="90170" marR="45085" marT="90170" marB="45085">
                    <a:lnL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F1E9"/>
                    </a:solidFill>
                  </a:tcPr>
                </a:tc>
                <a:tc>
                  <a:txBody>
                    <a:bodyPr vert="horz" wrap="square" numCol="1"/>
                    <a:lstStyle/>
                    <a:p>
                      <a:pPr marL="0" marR="0" indent="0" algn="l">
                        <a:buNone/>
                        <a:defRPr lang="ru-ru">
                          <a:solidFill>
                            <a:srgbClr val="000000"/>
                          </a:solidFill>
                          <a:latin typeface="Calibri" pitchFamily="2" charset="-52"/>
                          <a:ea typeface="Calibri" pitchFamily="2" charset="-52"/>
                          <a:cs typeface="Calibri" pitchFamily="2" charset="-52"/>
                        </a:defRPr>
                      </a:pPr>
                      <a:r>
                        <a:rPr lang="en-us"/>
                        <a:t>1</a:t>
                      </a:r>
                    </a:p>
                  </a:txBody>
                  <a:tcPr marL="90170" marR="45085" marT="90170" marB="45085">
                    <a:lnL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F1E9"/>
                    </a:solidFill>
                  </a:tcPr>
                </a:tc>
                <a:extLst>
                  <a:ext uri="smNativeData">
                    <pr:rowheight xmlns="" xmlns:pr="smNativeData" dt="1589351083" type="min" val="370840"/>
                  </a:ext>
                </a:extLst>
              </a:tr>
            </a:tbl>
          </a:graphicData>
        </a:graphic>
      </p:graphicFrame>
      <p:sp>
        <p:nvSpPr>
          <p:cNvPr id="12" name="Прямоугольник 19"/>
          <p:cNvSpPr>
            <a:extLst>
              <a:ext uri="smNativeData">
                <pr:smNativeData xmlns:pr="smNativeData" val="SMDATA_13_q5K7XhMAAAAlAAAAZAAAAA0AAAAAkAAAAEgAAACQAAAASAAAAAAAAAABAAAAAAAAAAEAAABQAAAAAAAAAAAA4D8AAAAAAADgPwAAAAAAAOA/AAAAAAAA4D8AAAAAAADgPwAAAAAAAOA/AAAAAAAA4D8AAAAAAADgPwAAAAAAAOA/AAAAAAAA4D8CAAAAjAAAAAAAAAAAAAAAcK1HAP///wgAAAAAAAAAAAAAAAAAAAAAAAAAAAAAAAAAAAAAZAAAAAEAAABAAAAAAAAAAAAAAAAAAAAAAAAAAAAAAAAAAAAAAAAAAAAAAAAAAAAAAAAAAAAAAAAAAAAAAAAAAAAAAAAAAAAAAAAAAAAAAAAAAAAAAAAAAAAAAAAAAAAAFAAAADwAAAABAAAAAAAAAHCtRwA8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G9sIiAMAAAAEAAAAAAAAAAAAAAAAAAAAAAAAAAeAAAAaAAAAAAAAAAAAAAAAAAAAAAAAAAAAAAAECcAABAnAAAAAAAAAAAAAAAAAAAAAAAAAAAAAAAAAAAAAAAAAAAAABQAAAAAAAAAwMD/AAAAAABkAAAAMgAAAAAAAABkAAAAAAAAAH9/fwAKAAAAHwAAAFQAAABwrUcM////AQAAAAAAAAAAAAAAAAAAAAAAAAAAAAAAAAAAAAAAAAAAcK1HAH9/fwDn5uYDzMzMAMDA/wB/f38AAAAAAAAAAAAAAAAAAAAAAAAAAAAhAAAAGAAAABQAAAD/CQAAfyMAAJ4QAADYJQAAEAAAACYAAAAIAAAA//////////8="/>
              </a:ext>
            </a:extLst>
          </p:cNvSpPr>
          <p:nvPr/>
        </p:nvSpPr>
        <p:spPr>
          <a:xfrm>
            <a:off x="1624965" y="5770245"/>
            <a:ext cx="1076325" cy="381635"/>
          </a:xfrm>
          <a:prstGeom prst="rect">
            <a:avLst/>
          </a:prstGeom>
          <a:noFill/>
          <a:ln w="38100" cap="flat" cmpd="sng" algn="ctr">
            <a:solidFill>
              <a:srgbClr val="70AD47"/>
            </a:solidFill>
            <a:prstDash val="solid"/>
            <a:headEnd type="none"/>
            <a:tailEnd type="none"/>
          </a:ln>
          <a:effectLst/>
        </p:spPr>
        <p:txBody>
          <a:bodyPr vert="horz" wrap="square" lIns="91440" tIns="45720" rIns="91440" bIns="45720" numCol="1" spcCol="215900" anchor="ctr"/>
          <a:lstStyle/>
          <a:p>
            <a:pPr algn="ctr">
              <a:defRPr lang="ru-ru">
                <a:solidFill>
                  <a:srgbClr val="FFFFFF"/>
                </a:solidFill>
                <a:latin typeface="Calibri" pitchFamily="2" charset="-52"/>
                <a:ea typeface="Calibri" pitchFamily="2" charset="-52"/>
                <a:cs typeface="Calibri" pitchFamily="2" charset="-52"/>
              </a:defRPr>
            </a:pPr>
          </a:p>
        </p:txBody>
      </p:sp>
      <p:cxnSp>
        <p:nvCxnSpPr>
          <p:cNvPr id="13" name="Скругленная соединительная линия 21"/>
          <p:cNvCxnSpPr>
            <a:extLst>
              <a:ext uri="smNativeData">
                <pr:smNativeData xmlns:pr="smNativeData" val="SMDATA_13_q5K7XhMAAAAlAAAADwAAAA0AAAAAkAAAAEgAAACQAAAASAAAAAAAAAAAAAAAAAAAAAEAAABQAAAAAAAAAAAAAAAAAAAAAAAAAAAAAAAAAP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BAAAAAAAAAHCtRwA8AAAAAQAAABQAAAAUAAAAFAAAAAEAAAAAAAAAZAAAAGQAAAAC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H8AAH8MAAAAEAAAAAAAAAAAAAAAAAAAAAAAAAAeAAAAaAAAAAAAAAAAAAAAAAAAAAAAAAAAAAAAECcAABAnAAAAAAAAAAAAAAAAAAAAAAAAAAAAAAAAAAAAAAAAAAAAABQAAAAAAAAAwMD/AAAAAABkAAAAMgAAAAAAAABkAAAAAAAAAH9/fwAKAAAAHwAAAFQAAAD///8A////AQAAAAAAAAAAAAAAAAAAAAAAAAAAAAAAAAAAAAAAAAAAcK1HAH9/fwDn5uYDzMzMAMDA/wB/f38AAAAAAAAAAAAAAAAAAAAAAAAAAAAhAAAAGAAAABQAAAAxDQAA2CUAAJAmAADAJwAAEAAAACYAAAAIAAAA//////////8="/>
              </a:ext>
            </a:extLst>
          </p:cNvCxnSpPr>
          <p:nvPr/>
        </p:nvCxnSpPr>
        <p:spPr>
          <a:xfrm>
            <a:off x="2144395" y="6151880"/>
            <a:ext cx="4124325" cy="309880"/>
          </a:xfrm>
          <a:prstGeom prst="curvedConnector3">
            <a:avLst>
              <a:gd name="adj1" fmla="val 50000"/>
            </a:avLst>
          </a:prstGeom>
          <a:noFill/>
          <a:ln w="38100" cap="flat" cmpd="sng" algn="ctr">
            <a:solidFill>
              <a:srgbClr val="70AD47"/>
            </a:solidFill>
            <a:prstDash val="solid"/>
            <a:headEnd type="none"/>
            <a:tailEnd type="triangle" w="med" len="med"/>
          </a:ln>
          <a:effectLst/>
        </p:spPr>
      </p:cxnSp>
      <p:sp>
        <p:nvSpPr>
          <p:cNvPr id="14" name="Прямоугольник 24"/>
          <p:cNvSpPr>
            <a:extLst>
              <a:ext uri="smNativeData">
                <pr:smNativeData xmlns:pr="smNativeData" val="SMDATA_13_q5K7XhMAAAAlAAAAZAAAAA0AAAAAkAAAAEgAAACQAAAASAAAAAAAAAABAAAAAAAAAAEAAABQAAAAAAAAAAAA4D8AAAAAAADgPwAAAAAAAOA/AAAAAAAA4D8AAAAAAADgPwAAAAAAAOA/AAAAAAAA4D8AAAAAAADgPwAAAAAAAOA/AAAAAAAA4D8CAAAAjAAAAAAAAAAAAAAAcK1HAP///wgAAAAAAAAAAAAAAAAAAAAAAAAAAAAAAAAAAAAAZAAAAAEAAABAAAAAAAAAAAAAAAAAAAAAAAAAAAAAAAAAAAAAAAAAAAAAAAAAAAAAAAAAAAAAAAAAAAAAAAAAAAAAAAAAAAAAAAAAAAAAAAAAAAAAAAAAAAAAAAAAAAAAFAAAADwAAAABAAAAAAAAAHCtRwA8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ENvbCAMAAAAEAAAAAAAAAAAAAAAAAAAAAAAAAAeAAAAaAAAAAAAAAAAAAAAAAAAAAAAAAAAAAAAECcAABAnAAAAAAAAAAAAAAAAAAAAAAAAAAAAAAAAAAAAAAAAAAAAABQAAAAAAAAAwMD/AAAAAABkAAAAMgAAAAAAAABkAAAAAAAAAH9/fwAKAAAAHwAAAFQAAABwrUcM////AQAAAAAAAAAAAAAAAAAAAAAAAAAAAAAAAAAAAAAAAAAAcK1HAH9/fwDn5uYDzMzMAMDA/wB/f38AAAAAAAAAAAAAAAAAAAAAAAAAAAAhAAAAGAAAABQAAADFJgAAzx8AAH8wAAAkJAAAEAAAACYAAAAIAAAA//////////8="/>
              </a:ext>
            </a:extLst>
          </p:cNvSpPr>
          <p:nvPr/>
        </p:nvSpPr>
        <p:spPr>
          <a:xfrm>
            <a:off x="6302375" y="5170805"/>
            <a:ext cx="1581150" cy="704215"/>
          </a:xfrm>
          <a:prstGeom prst="rect">
            <a:avLst/>
          </a:prstGeom>
          <a:noFill/>
          <a:ln w="38100" cap="flat" cmpd="sng" algn="ctr">
            <a:solidFill>
              <a:srgbClr val="70AD47"/>
            </a:solidFill>
            <a:prstDash val="solid"/>
            <a:headEnd type="none"/>
            <a:tailEnd type="none"/>
          </a:ln>
          <a:effectLst/>
        </p:spPr>
        <p:txBody>
          <a:bodyPr vert="horz" wrap="square" lIns="91440" tIns="45720" rIns="91440" bIns="45720" numCol="1" spcCol="215900" anchor="ctr"/>
          <a:lstStyle/>
          <a:p>
            <a:pPr algn="ctr">
              <a:defRPr lang="ru-ru">
                <a:solidFill>
                  <a:srgbClr val="FFFFFF"/>
                </a:solidFill>
                <a:latin typeface="Calibri" pitchFamily="2" charset="-52"/>
                <a:ea typeface="Calibri" pitchFamily="2" charset="-52"/>
                <a:cs typeface="Calibri" pitchFamily="2" charset="-52"/>
              </a:defRPr>
            </a:pPr>
          </a:p>
        </p:txBody>
      </p:sp>
      <p:sp>
        <p:nvSpPr>
          <p:cNvPr id="15" name="Прямоугольник 25"/>
          <p:cNvSpPr>
            <a:extLst>
              <a:ext uri="smNativeData">
                <pr:smNativeData xmlns:pr="smNativeData" val="SMDATA_13_q5K7XhMAAAAlAAAAZAAAAA0AAAAAkAAAAEgAAACQAAAASAAAAAAAAAABAAAAAAAAAAEAAABQAAAAAAAAAAAA4D8AAAAAAADgPwAAAAAAAOA/AAAAAAAA4D8AAAAAAADgPwAAAAAAAOA/AAAAAAAA4D8AAAAAAADgPwAAAAAAAOA/AAAAAAAA4D8CAAAAjAAAAAAAAAAAAAAAcK1HAP///wgAAAAAAAAAAAAAAAAAAAAAAAAAAAAAAAAAAAAAZAAAAAEAAABAAAAAAAAAAAAAAAAAAAAAAAAAAAAAAAAAAAAAAAAAAAAAAAAAAAAAAAAAAAAAAAAAAAAAAAAAAAAAAAAAAAAAAAAAAAAAAAAAAAAAAAAAAAAAAAAAAAAAFAAAADwAAAABAAAAAAAAAHCtRwA8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BwrUcM////AQAAAAAAAAAAAAAAAAAAAAAAAAAAAAAAAAAAAAAAAAAAcK1HAH9/fwDn5uYDzMzMAMDA/wB/f38AAAAAAAAAAAAAAAAAAAAAAAAAAAAhAAAAGAAAABQAAADFJgAAmiYAAH8wAAABKQAAEAAAACYAAAAIAAAA//////////8="/>
              </a:ext>
            </a:extLst>
          </p:cNvSpPr>
          <p:nvPr/>
        </p:nvSpPr>
        <p:spPr>
          <a:xfrm>
            <a:off x="6302375" y="6275070"/>
            <a:ext cx="1581150" cy="390525"/>
          </a:xfrm>
          <a:prstGeom prst="rect">
            <a:avLst/>
          </a:prstGeom>
          <a:noFill/>
          <a:ln w="38100" cap="flat" cmpd="sng" algn="ctr">
            <a:solidFill>
              <a:srgbClr val="70AD47"/>
            </a:solidFill>
            <a:prstDash val="solid"/>
            <a:headEnd type="none"/>
            <a:tailEnd type="none"/>
          </a:ln>
          <a:effectLst/>
        </p:spPr>
        <p:txBody>
          <a:bodyPr vert="horz" wrap="square" lIns="91440" tIns="45720" rIns="91440" bIns="45720" numCol="1" spcCol="215900" anchor="ctr"/>
          <a:lstStyle/>
          <a:p>
            <a:pPr algn="ctr">
              <a:defRPr lang="ru-ru">
                <a:solidFill>
                  <a:srgbClr val="FFFFFF"/>
                </a:solidFill>
                <a:latin typeface="Calibri" pitchFamily="2" charset="-52"/>
                <a:ea typeface="Calibri" pitchFamily="2" charset="-52"/>
                <a:cs typeface="Calibri" pitchFamily="2" charset="-52"/>
              </a:defRPr>
            </a:pPr>
          </a:p>
        </p:txBody>
      </p:sp>
      <p:graphicFrame>
        <p:nvGraphicFramePr>
          <p:cNvPr id="16" name=""/>
          <p:cNvGraphicFramePr>
            <a:graphicFrameLocks noGrp="1"/>
          </p:cNvGraphicFramePr>
          <p:nvPr/>
        </p:nvGraphicFramePr>
        <p:xfrm>
          <a:off x="9023985" y="4781550"/>
          <a:ext cx="2230755" cy="1534160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446405"/>
                <a:gridCol w="446405"/>
                <a:gridCol w="446405"/>
                <a:gridCol w="446405"/>
                <a:gridCol w="446405"/>
              </a:tblGrid>
              <a:tr h="370840">
                <a:tc>
                  <a:txBody>
                    <a:bodyPr vert="horz" wrap="square" numCol="1"/>
                    <a:lstStyle/>
                    <a:p>
                      <a:pPr marL="0" marR="0" indent="0" algn="l">
                        <a:buNone/>
                        <a:defRPr lang="ru-ru" b="1">
                          <a:solidFill>
                            <a:srgbClr val="FFFFFF"/>
                          </a:solidFill>
                          <a:latin typeface="Calibri" pitchFamily="2" charset="-52"/>
                          <a:ea typeface="Calibri" pitchFamily="2" charset="-52"/>
                          <a:cs typeface="Calibri" pitchFamily="2" charset="-52"/>
                        </a:defRPr>
                      </a:pPr>
                      <a:r>
                        <a:rPr lang="en-us"/>
                        <a:t>z</a:t>
                      </a:r>
                    </a:p>
                  </a:txBody>
                  <a:tcPr marL="90170" marR="45085" marT="90170" marB="45085">
                    <a:lnL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 vert="horz" wrap="square" numCol="1"/>
                    <a:lstStyle/>
                    <a:p>
                      <a:pPr marL="0" marR="0" indent="0" algn="l">
                        <a:buNone/>
                        <a:defRPr lang="ru-ru" b="1">
                          <a:solidFill>
                            <a:srgbClr val="FFFFFF"/>
                          </a:solidFill>
                          <a:latin typeface="Calibri" pitchFamily="2" charset="-52"/>
                          <a:ea typeface="Calibri" pitchFamily="2" charset="-52"/>
                          <a:cs typeface="Calibri" pitchFamily="2" charset="-52"/>
                        </a:defRPr>
                      </a:pPr>
                      <a:r>
                        <a:rPr lang="en-us"/>
                        <a:t>y</a:t>
                      </a:r>
                    </a:p>
                  </a:txBody>
                  <a:tcPr marL="90170" marR="45085" marT="90170" marB="45085">
                    <a:lnL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 vert="horz" wrap="square" numCol="1"/>
                    <a:lstStyle/>
                    <a:p>
                      <a:pPr marL="0" marR="0" indent="0" algn="l">
                        <a:buNone/>
                        <a:defRPr lang="ru-ru" b="1">
                          <a:solidFill>
                            <a:srgbClr val="FFFFFF"/>
                          </a:solidFill>
                          <a:latin typeface="Calibri" pitchFamily="2" charset="-52"/>
                          <a:ea typeface="Calibri" pitchFamily="2" charset="-52"/>
                          <a:cs typeface="Calibri" pitchFamily="2" charset="-52"/>
                        </a:defRPr>
                      </a:pPr>
                      <a:r>
                        <a:rPr lang="en-us"/>
                        <a:t>x</a:t>
                      </a:r>
                    </a:p>
                  </a:txBody>
                  <a:tcPr marL="90170" marR="45085" marT="90170" marB="45085">
                    <a:lnL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 vert="horz" wrap="square" numCol="1"/>
                    <a:lstStyle/>
                    <a:p>
                      <a:pPr marL="0" marR="0" indent="0" algn="l">
                        <a:buNone/>
                        <a:defRPr lang="ru-ru" b="1">
                          <a:solidFill>
                            <a:srgbClr val="FFFFFF"/>
                          </a:solidFill>
                          <a:latin typeface="Calibri" pitchFamily="2" charset="-52"/>
                          <a:ea typeface="Calibri" pitchFamily="2" charset="-52"/>
                          <a:cs typeface="Calibri" pitchFamily="2" charset="-52"/>
                        </a:defRPr>
                      </a:pPr>
                      <a:r>
                        <a:rPr lang="en-us"/>
                        <a:t>w</a:t>
                      </a:r>
                    </a:p>
                  </a:txBody>
                  <a:tcPr marL="90170" marR="45085" marT="90170" marB="45085">
                    <a:lnL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 vert="horz" wrap="square" numCol="1"/>
                    <a:lstStyle/>
                    <a:p>
                      <a:pPr marL="0" marR="0" indent="0" algn="l">
                        <a:buNone/>
                        <a:defRPr lang="ru-ru" b="1">
                          <a:solidFill>
                            <a:srgbClr val="FFFFFF"/>
                          </a:solidFill>
                          <a:latin typeface="Calibri" pitchFamily="2" charset="-52"/>
                          <a:ea typeface="Calibri" pitchFamily="2" charset="-52"/>
                          <a:cs typeface="Calibri" pitchFamily="2" charset="-52"/>
                        </a:defRPr>
                      </a:pPr>
                      <a:r>
                        <a:rPr lang="en-us"/>
                        <a:t>F</a:t>
                      </a:r>
                    </a:p>
                  </a:txBody>
                  <a:tcPr marL="90170" marR="45085" marT="90170" marB="45085">
                    <a:lnL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smNativeData">
                    <pr:rowheight xmlns="" xmlns:pr="smNativeData" dt="1589351083" type="min" val="370840"/>
                  </a:ext>
                </a:extLst>
              </a:tr>
              <a:tr h="370840">
                <a:tc>
                  <a:txBody>
                    <a:bodyPr vert="horz" wrap="square" numCol="1"/>
                    <a:lstStyle/>
                    <a:p>
                      <a:pPr marL="0" marR="0" indent="0" algn="l">
                        <a:buNone/>
                        <a:defRPr lang="ru-ru">
                          <a:solidFill>
                            <a:srgbClr val="000000"/>
                          </a:solidFill>
                          <a:latin typeface="Calibri" pitchFamily="2" charset="-52"/>
                          <a:ea typeface="Calibri" pitchFamily="2" charset="-52"/>
                          <a:cs typeface="Calibri" pitchFamily="2" charset="-52"/>
                        </a:defRPr>
                      </a:pPr>
                      <a:r>
                        <a:rPr lang="en-us"/>
                        <a:t>0</a:t>
                      </a:r>
                    </a:p>
                  </a:txBody>
                  <a:tcPr marL="90170" marR="45085" marT="90170" marB="45085">
                    <a:lnL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  <a:tc>
                  <a:txBody>
                    <a:bodyPr vert="horz" wrap="square" numCol="1"/>
                    <a:lstStyle/>
                    <a:p>
                      <a:pPr marL="0" marR="0" indent="0" algn="l">
                        <a:buNone/>
                        <a:defRPr lang="ru-ru">
                          <a:solidFill>
                            <a:srgbClr val="000000"/>
                          </a:solidFill>
                          <a:latin typeface="Calibri" pitchFamily="2" charset="-52"/>
                          <a:ea typeface="Calibri" pitchFamily="2" charset="-52"/>
                          <a:cs typeface="Calibri" pitchFamily="2" charset="-52"/>
                        </a:defRPr>
                      </a:pPr>
                      <a:r>
                        <a:rPr lang="en-us"/>
                        <a:t>0</a:t>
                      </a:r>
                    </a:p>
                  </a:txBody>
                  <a:tcPr marL="90170" marR="45085" marT="90170" marB="45085">
                    <a:lnL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  <a:tc>
                  <a:txBody>
                    <a:bodyPr vert="horz" wrap="square" numCol="1"/>
                    <a:lstStyle/>
                    <a:p>
                      <a:pPr marL="0" marR="0" indent="0" algn="l">
                        <a:buNone/>
                        <a:defRPr lang="ru-ru">
                          <a:solidFill>
                            <a:srgbClr val="000000"/>
                          </a:solidFill>
                          <a:latin typeface="Calibri" pitchFamily="2" charset="-52"/>
                          <a:ea typeface="Calibri" pitchFamily="2" charset="-52"/>
                          <a:cs typeface="Calibri" pitchFamily="2" charset="-52"/>
                        </a:defRPr>
                      </a:pPr>
                      <a:r>
                        <a:rPr lang="en-us"/>
                        <a:t>1</a:t>
                      </a:r>
                    </a:p>
                  </a:txBody>
                  <a:tcPr marL="90170" marR="45085" marT="90170" marB="45085">
                    <a:lnL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  <a:tc>
                  <a:txBody>
                    <a:bodyPr vert="horz" wrap="square" numCol="1"/>
                    <a:lstStyle/>
                    <a:p>
                      <a:pPr marL="0" marR="0" indent="0" algn="l">
                        <a:buNone/>
                        <a:defRPr lang="ru-ru">
                          <a:solidFill>
                            <a:srgbClr val="000000"/>
                          </a:solidFill>
                          <a:latin typeface="Calibri" pitchFamily="2" charset="-52"/>
                          <a:ea typeface="Calibri" pitchFamily="2" charset="-52"/>
                          <a:cs typeface="Calibri" pitchFamily="2" charset="-52"/>
                        </a:defRPr>
                      </a:pPr>
                      <a:r>
                        <a:rPr lang="en-us"/>
                        <a:t>0</a:t>
                      </a:r>
                    </a:p>
                  </a:txBody>
                  <a:tcPr marL="90170" marR="45085" marT="90170" marB="45085">
                    <a:lnL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  <a:tc>
                  <a:txBody>
                    <a:bodyPr vert="horz" wrap="square" numCol="1"/>
                    <a:lstStyle/>
                    <a:p>
                      <a:pPr marL="0" marR="0" indent="0" algn="l">
                        <a:buNone/>
                        <a:defRPr lang="ru-ru">
                          <a:solidFill>
                            <a:srgbClr val="000000"/>
                          </a:solidFill>
                          <a:latin typeface="Calibri" pitchFamily="2" charset="-52"/>
                          <a:ea typeface="Calibri" pitchFamily="2" charset="-52"/>
                          <a:cs typeface="Calibri" pitchFamily="2" charset="-52"/>
                        </a:defRPr>
                      </a:pPr>
                      <a:r>
                        <a:rPr lang="en-us"/>
                        <a:t>1</a:t>
                      </a:r>
                    </a:p>
                  </a:txBody>
                  <a:tcPr marL="90170" marR="45085" marT="90170" marB="45085">
                    <a:lnL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  <a:extLst>
                  <a:ext uri="smNativeData">
                    <pr:rowheight xmlns="" xmlns:pr="smNativeData" dt="1589351083" type="min" val="370840"/>
                  </a:ext>
                </a:extLst>
              </a:tr>
              <a:tr h="370840">
                <a:tc>
                  <a:txBody>
                    <a:bodyPr vert="horz" wrap="square" numCol="1"/>
                    <a:lstStyle/>
                    <a:p>
                      <a:pPr marL="0" marR="0" indent="0" algn="l">
                        <a:buNone/>
                        <a:defRPr lang="ru-ru">
                          <a:solidFill>
                            <a:srgbClr val="000000"/>
                          </a:solidFill>
                          <a:latin typeface="Calibri" pitchFamily="2" charset="-52"/>
                          <a:ea typeface="Calibri" pitchFamily="2" charset="-52"/>
                          <a:cs typeface="Calibri" pitchFamily="2" charset="-52"/>
                        </a:defRPr>
                      </a:pPr>
                      <a:r>
                        <a:rPr lang="en-us"/>
                        <a:t>0</a:t>
                      </a:r>
                    </a:p>
                  </a:txBody>
                  <a:tcPr marL="90170" marR="45085" marT="90170" marB="45085">
                    <a:lnL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 vert="horz" wrap="square" numCol="1"/>
                    <a:lstStyle/>
                    <a:p>
                      <a:pPr marL="0" marR="0" indent="0" algn="l">
                        <a:buNone/>
                        <a:defRPr lang="ru-ru">
                          <a:solidFill>
                            <a:srgbClr val="000000"/>
                          </a:solidFill>
                          <a:latin typeface="Calibri" pitchFamily="2" charset="-52"/>
                          <a:ea typeface="Calibri" pitchFamily="2" charset="-52"/>
                          <a:cs typeface="Calibri" pitchFamily="2" charset="-52"/>
                        </a:defRPr>
                      </a:pPr>
                      <a:r>
                        <a:rPr lang="en-us"/>
                        <a:t>0</a:t>
                      </a:r>
                    </a:p>
                  </a:txBody>
                  <a:tcPr marL="90170" marR="45085" marT="90170" marB="45085">
                    <a:lnL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 vert="horz" wrap="square" numCol="1"/>
                    <a:lstStyle/>
                    <a:p>
                      <a:pPr marL="0" marR="0" indent="0" algn="l">
                        <a:buNone/>
                        <a:defRPr lang="ru-ru">
                          <a:solidFill>
                            <a:srgbClr val="000000"/>
                          </a:solidFill>
                          <a:latin typeface="Calibri" pitchFamily="2" charset="-52"/>
                          <a:ea typeface="Calibri" pitchFamily="2" charset="-52"/>
                          <a:cs typeface="Calibri" pitchFamily="2" charset="-52"/>
                        </a:defRPr>
                      </a:pPr>
                      <a:r>
                        <a:rPr lang="en-us"/>
                        <a:t>1</a:t>
                      </a:r>
                    </a:p>
                  </a:txBody>
                  <a:tcPr marL="90170" marR="45085" marT="90170" marB="45085">
                    <a:lnL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 vert="horz" wrap="square" numCol="1"/>
                    <a:lstStyle/>
                    <a:p>
                      <a:pPr marL="0" marR="0" indent="0" algn="l">
                        <a:buNone/>
                        <a:defRPr lang="ru-ru">
                          <a:solidFill>
                            <a:srgbClr val="000000"/>
                          </a:solidFill>
                          <a:latin typeface="Calibri" pitchFamily="2" charset="-52"/>
                          <a:ea typeface="Calibri" pitchFamily="2" charset="-52"/>
                          <a:cs typeface="Calibri" pitchFamily="2" charset="-52"/>
                        </a:defRPr>
                      </a:pPr>
                      <a:r>
                        <a:rPr lang="en-us"/>
                        <a:t>1</a:t>
                      </a:r>
                    </a:p>
                  </a:txBody>
                  <a:tcPr marL="90170" marR="45085" marT="90170" marB="45085">
                    <a:lnL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 vert="horz" wrap="square" numCol="1"/>
                    <a:lstStyle/>
                    <a:p>
                      <a:pPr marL="0" marR="0" indent="0" algn="l">
                        <a:buNone/>
                        <a:defRPr lang="ru-ru">
                          <a:solidFill>
                            <a:srgbClr val="000000"/>
                          </a:solidFill>
                          <a:latin typeface="Calibri" pitchFamily="2" charset="-52"/>
                          <a:ea typeface="Calibri" pitchFamily="2" charset="-52"/>
                          <a:cs typeface="Calibri" pitchFamily="2" charset="-52"/>
                        </a:defRPr>
                      </a:pPr>
                      <a:r>
                        <a:rPr lang="en-us"/>
                        <a:t>1</a:t>
                      </a:r>
                    </a:p>
                  </a:txBody>
                  <a:tcPr marL="90170" marR="45085" marT="90170" marB="45085">
                    <a:lnL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  <a:extLst>
                  <a:ext uri="smNativeData">
                    <pr:rowheight xmlns="" xmlns:pr="smNativeData" dt="1589351083" type="min" val="370840"/>
                  </a:ext>
                </a:extLst>
              </a:tr>
              <a:tr h="370840">
                <a:tc>
                  <a:txBody>
                    <a:bodyPr vert="horz" wrap="square" numCol="1"/>
                    <a:lstStyle/>
                    <a:p>
                      <a:pPr marL="0" marR="0" indent="0" algn="l">
                        <a:buNone/>
                        <a:defRPr lang="ru-ru">
                          <a:solidFill>
                            <a:srgbClr val="000000"/>
                          </a:solidFill>
                          <a:latin typeface="Calibri" pitchFamily="2" charset="-52"/>
                          <a:ea typeface="Calibri" pitchFamily="2" charset="-52"/>
                          <a:cs typeface="Calibri" pitchFamily="2" charset="-52"/>
                        </a:defRPr>
                      </a:pPr>
                      <a:r>
                        <a:rPr lang="en-us"/>
                        <a:t>1</a:t>
                      </a:r>
                    </a:p>
                  </a:txBody>
                  <a:tcPr marL="90170" marR="45085" marT="90170" marB="45085">
                    <a:lnL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  <a:tc>
                  <a:txBody>
                    <a:bodyPr vert="horz" wrap="square" numCol="1"/>
                    <a:lstStyle/>
                    <a:p>
                      <a:pPr marL="0" marR="0" indent="0" algn="l">
                        <a:buNone/>
                        <a:defRPr lang="ru-ru">
                          <a:solidFill>
                            <a:srgbClr val="000000"/>
                          </a:solidFill>
                          <a:latin typeface="Calibri" pitchFamily="2" charset="-52"/>
                          <a:ea typeface="Calibri" pitchFamily="2" charset="-52"/>
                          <a:cs typeface="Calibri" pitchFamily="2" charset="-52"/>
                        </a:defRPr>
                      </a:pPr>
                      <a:r>
                        <a:rPr lang="en-us"/>
                        <a:t>0</a:t>
                      </a:r>
                    </a:p>
                  </a:txBody>
                  <a:tcPr marL="90170" marR="45085" marT="90170" marB="45085">
                    <a:lnL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  <a:tc>
                  <a:txBody>
                    <a:bodyPr vert="horz" wrap="square" numCol="1"/>
                    <a:lstStyle/>
                    <a:p>
                      <a:pPr marL="0" marR="0" indent="0" algn="l">
                        <a:buNone/>
                        <a:defRPr lang="ru-ru">
                          <a:solidFill>
                            <a:srgbClr val="000000"/>
                          </a:solidFill>
                          <a:latin typeface="Calibri" pitchFamily="2" charset="-52"/>
                          <a:ea typeface="Calibri" pitchFamily="2" charset="-52"/>
                          <a:cs typeface="Calibri" pitchFamily="2" charset="-52"/>
                        </a:defRPr>
                      </a:pPr>
                      <a:r>
                        <a:rPr lang="en-us"/>
                        <a:t>1</a:t>
                      </a:r>
                    </a:p>
                  </a:txBody>
                  <a:tcPr marL="90170" marR="45085" marT="90170" marB="45085">
                    <a:lnL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  <a:tc>
                  <a:txBody>
                    <a:bodyPr vert="horz" wrap="square" numCol="1"/>
                    <a:lstStyle/>
                    <a:p>
                      <a:pPr marL="0" marR="0" indent="0" algn="l">
                        <a:buNone/>
                        <a:defRPr lang="ru-ru">
                          <a:solidFill>
                            <a:srgbClr val="000000"/>
                          </a:solidFill>
                          <a:latin typeface="Calibri" pitchFamily="2" charset="-52"/>
                          <a:ea typeface="Calibri" pitchFamily="2" charset="-52"/>
                          <a:cs typeface="Calibri" pitchFamily="2" charset="-52"/>
                        </a:defRPr>
                      </a:pPr>
                      <a:r>
                        <a:rPr lang="en-us"/>
                        <a:t>1</a:t>
                      </a:r>
                    </a:p>
                  </a:txBody>
                  <a:tcPr marL="90170" marR="45085" marT="90170" marB="45085">
                    <a:lnL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  <a:tc>
                  <a:txBody>
                    <a:bodyPr vert="horz" wrap="square" numCol="1"/>
                    <a:lstStyle/>
                    <a:p>
                      <a:pPr marL="0" marR="0" indent="0" algn="l">
                        <a:buNone/>
                        <a:defRPr lang="ru-ru">
                          <a:solidFill>
                            <a:srgbClr val="000000"/>
                          </a:solidFill>
                          <a:latin typeface="Calibri" pitchFamily="2" charset="-52"/>
                          <a:ea typeface="Calibri" pitchFamily="2" charset="-52"/>
                          <a:cs typeface="Calibri" pitchFamily="2" charset="-52"/>
                        </a:defRPr>
                      </a:pPr>
                      <a:r>
                        <a:rPr lang="en-us"/>
                        <a:t>1</a:t>
                      </a:r>
                    </a:p>
                  </a:txBody>
                  <a:tcPr marL="90170" marR="45085" marT="90170" marB="45085">
                    <a:lnL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  <a:extLst>
                  <a:ext uri="smNativeData">
                    <pr:rowheight xmlns="" xmlns:pr="smNativeData" dt="1589351083" type="min" val="370840"/>
                  </a:ext>
                </a:extLst>
              </a:tr>
            </a:tbl>
          </a:graphicData>
        </a:graphic>
      </p:graphicFrame>
      <p:cxnSp>
        <p:nvCxnSpPr>
          <p:cNvPr id="17" name="Прямая со стрелкой 28"/>
          <p:cNvCxnSpPr>
            <a:extLst>
              <a:ext uri="smNativeData">
                <pr:smNativeData xmlns:pr="smNativeData" val="SMDATA_13_q5K7XhMAAAAlAAAADQAAAA0AAAAAkAAAAEgAAACQAAAASAAAAAAAAAAAAAAAAAAAAAEAAABQAAAAAAAAAAAA8L8AAAAAAAAAAAAAAAAAAP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BAAAAAAAAAFub1QxaAAAAAQAAABQAAAAUAAAAFAAAAAEAAAAAAAAAZAAAAGQAAAAC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NQEMAAAAEAAAAAAAAAAAAAAAAAAAAAAAAAAeAAAAaAAAAAAAAAAAAAAAAAAAAAAAAAAAAAAAECcAABAnAAAAAAAAAAAAAAAAAAAAAAAAAAAAAAAAAAAAAAAAAAAAABQAAAAAAAAAwMD/AAAAAABkAAAAMgAAAAAAAABkAAAAAAAAAH9/fwAKAAAAHwAAAFQAAAD///8A////AQAAAAAAAAAAAAAAAAAAAAAAAAAAAAAAAAAAAAAAAAAAW5vVBX9/fwDn5uYDzMzMAMDA/wB/f38AAAAAAAAAAAAAAAAAAAAAAAAAAAAhAAAAGAAAABQAAACyMAAACSMAAIM3AAAKIwAAEAAAACYAAAAIAAAA//////////8="/>
              </a:ext>
            </a:extLst>
          </p:cNvCxnSpPr>
          <p:nvPr/>
        </p:nvCxnSpPr>
        <p:spPr>
          <a:xfrm rot="5400000">
            <a:off x="8469630" y="5141595"/>
            <a:ext cx="635" cy="1108075"/>
          </a:xfrm>
          <a:prstGeom prst="straightConnector1">
            <a:avLst/>
          </a:prstGeom>
          <a:noFill/>
          <a:ln w="57150" cap="flat" cmpd="sng" algn="ctr">
            <a:solidFill>
              <a:schemeClr val="accent1"/>
            </a:solidFill>
            <a:prstDash val="solid"/>
            <a:headEnd type="none"/>
            <a:tailEnd type="triangle" w="med" len="med"/>
          </a:ln>
          <a:effectLst/>
        </p:spPr>
      </p:cxnSp>
      <p:sp>
        <p:nvSpPr>
          <p:cNvPr id="18" name="Прямоугольник 29"/>
          <p:cNvSpPr>
            <a:extLst>
              <a:ext uri="smNativeData">
                <pr:smNativeData xmlns:pr="smNativeData" val="SMDATA_13_q5K7XhMAAAAlAAAAZAAAAA0AAAAAkAAAAEgAAACQAAAASAAAAAAAAAABAAAAAAAAAAEAAABQAAAAAAAAAAAA4D8AAAAAAADgPwAAAAAAAOA/AAAAAAAA4D8AAAAAAADgPwAAAAAAAOA/AAAAAAAA4D8AAAAAAADgPwAAAAAAAOA/AAAAAAAA4D8CAAAAjAAAAAEAAAAAAAAA////CP///wgAAAAAAAAAAAAAAAAAAAAAAAAAAAAAAAAAAAAAZAAAAAEAAABAAAAAAAAAAAAAAAAAAAAAAAAAAAAAAAAAAAAAAAAAAAAAAAAAAAAAAAAAAAAAAAAAAAAAAAAAAAAAAAAAAAAAAAAAAAAAAAAAAAAAAAAAAAAAAAAAAAAAFAAAADwAAAAAAAAAAAAAAERzngA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Gc9InIMAAAAEAAAAAAAAAAAAAAAAAAAAAAAAAAeAAAAaAAAAAAAAAAAAAAAAAAAAAAAAAAAAAAAECcAABAnAAAAAAAAAAAAAAAAAAAAAAAAAAAAAAAAAAAAAAAAAAAAABQAAAAAAAAAwMD/AAAAAABkAAAAMgAAAAAAAABkAAAAAAAAAH9/fwAKAAAAHwAAAFQAAAD///8B////AQAAAAAAAAAAAAAAAAAAAAAAAAAAAAAAAAAAAAAAAAAARHOeAH9/fwDn5uYDzMzMAMDA/wB/f38AAAAAAAAAAAAAAAAAAAAAAAAAAAAhAAAAGAAAABQAAACuPAAAMBcAAJZFAAAIGwAAEAAAACYAAAAIAAAA//////////8="/>
              </a:ext>
            </a:extLst>
          </p:cNvSpPr>
          <p:nvPr/>
        </p:nvSpPr>
        <p:spPr>
          <a:xfrm>
            <a:off x="9864090" y="3769360"/>
            <a:ext cx="1447800" cy="62484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vert="horz" wrap="square" lIns="91440" tIns="45720" rIns="91440" bIns="45720" numCol="1" spcCol="215900" anchor="ctr"/>
          <a:lstStyle/>
          <a:p>
            <a:pPr algn="ctr">
              <a:defRPr lang="ru-ru">
                <a:solidFill>
                  <a:srgbClr val="FFFFFF"/>
                </a:solidFill>
                <a:latin typeface="Calibri" pitchFamily="2" charset="-52"/>
                <a:ea typeface="Calibri" pitchFamily="2" charset="-52"/>
                <a:cs typeface="Calibri" pitchFamily="2" charset="-52"/>
              </a:defRPr>
            </a:pPr>
          </a:p>
        </p:txBody>
      </p:sp>
      <p:sp>
        <p:nvSpPr>
          <p:cNvPr id="19" name="Плюс 30"/>
          <p:cNvSpPr>
            <a:extLst>
              <a:ext uri="smNativeData">
                <pr:smNativeData xmlns:pr="smNativeData" val="SMDATA_13_q5K7XhMAAAAlAAAAigIAAA0AAAAAkAAAAEgAAACQAAAASAAAAAAAAAABAAAAAAAAAAEAAABQAAAAJXUCmggbzj8AAAAAAADgPwAAAAAAAOA/AAAAAAAA4D8AAAAAAADgPwAAAAAAAOA/AAAAAAAA4D8AAAAAAADgPwAAAAAAAOA/AAAAAAAA4D8CAAAAjAAAAAEAAAAAAAAAW5vVDP///wgAAAAAAAAAAAAAAAAAAAAAAAAAAAAAAAAAAAAAZAAAAAEAAABAAAAAAAAAAAAAAAAAAAAAAAAAAAAAAAAAAAAAAAAAAAAAAAAAAAAAAAAAAAAAAAAAAAAAAAAAAAAAAAAAAAAAAAAAAAAAAAAAAAAAAAAAAAAAAAAAAAAAFAAAADwAAAABAAAAAAAAAERzngA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D48YToMAAAAEAAAAAAAAAAAAAAAAAAAAAAAAAAeAAAAaAAAAAAAAAAAAAAAAAAAAAAAAAAAAAAAECcAABAnAAAAAAAAAAAAAAAAAAAAAAAAAAAAAAAAAAAAAAAAAAAAABQAAAAAAAAAwMD/AAAAAABkAAAAMgAAAAAAAABkAAAAAAAAAH9/fwAKAAAAHwAAAFQAAABbm9UF////AQAAAAAAAAAAAAAAAAAAAAAAAAAAAAAAAAAAAAAAAAAARHOeAH9/fwDn5uYDzMzMAMDA/wB/f38AAAAAAAAAAAAAAAAAAAAAAAAAAAAhAAAAGAAAABQAAAClIAAAwx8AAOkkAAAHJAAAEAAAACYAAAAIAAAA//////////8="/>
              </a:ext>
            </a:extLst>
          </p:cNvSpPr>
          <p:nvPr/>
        </p:nvSpPr>
        <p:spPr>
          <a:xfrm>
            <a:off x="5306695" y="5163185"/>
            <a:ext cx="693420" cy="693420"/>
          </a:xfrm>
          <a:prstGeom prst="mathPlus">
            <a:avLst>
              <a:gd name="adj1" fmla="val 23520"/>
            </a:avLst>
          </a:prstGeom>
          <a:solidFill>
            <a:schemeClr val="accent1"/>
          </a:solidFill>
          <a:ln w="12700" cap="flat" cmpd="sng" algn="ctr">
            <a:solidFill>
              <a:srgbClr val="44739E"/>
            </a:solidFill>
            <a:prstDash val="solid"/>
            <a:headEnd type="none"/>
            <a:tailEnd type="none"/>
          </a:ln>
          <a:effectLst/>
        </p:spPr>
        <p:txBody>
          <a:bodyPr vert="horz" wrap="square" lIns="91440" tIns="45720" rIns="91440" bIns="45720" numCol="1" spcCol="215900" anchor="ctr"/>
          <a:lstStyle/>
          <a:p>
            <a:pPr algn="ctr">
              <a:defRPr lang="ru-ru">
                <a:solidFill>
                  <a:srgbClr val="FFFFFF"/>
                </a:solidFill>
                <a:latin typeface="Calibri" pitchFamily="2" charset="-52"/>
                <a:ea typeface="Calibri" pitchFamily="2" charset="-52"/>
                <a:cs typeface="Calibri" pitchFamily="2" charset="-52"/>
              </a:defRPr>
            </a:pPr>
          </a:p>
        </p:txBody>
      </p:sp>
      <p:sp>
        <p:nvSpPr>
          <p:cNvPr id="20" name="Номер слайда 4"/>
          <p:cNvSpPr>
            <a:spLocks noGrp="1" noChangeArrowheads="1"/>
            <a:extLst>
              <a:ext uri="smNativeData">
                <pr:smNativeData xmlns:pr="smNativeData" val="SMDATA_13_q5K7XhMAAAAlAAAAZAAAAA0AAAAAkAAAAEgAAACQAAAASAAAAAAAAAAB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Bbm9UF////AQAAAAAAAAAAAAAAAAAAAAAAAAAAAAAAAAAAAAAAAAAAAAAAAn9/fwDn5uYDzMzMAMDA/wB/f38AAAAAAAAAAAAAAAAAAAAAAAAAAAAhAAAAGAAAABQAAAD4NAAAGicAANhFAABZKQAAEAAAACYAAAAIAAAAAAAAAAAAAAA="/>
              </a:ext>
            </a:extLst>
          </p:cNvSpPr>
          <p:nvPr>
            <p:ph type="sldNum" sz="quarter" idx="4294967295"/>
          </p:nvPr>
        </p:nvSpPr>
        <p:spPr/>
        <p:txBody>
          <a:bodyPr/>
          <a:lstStyle/>
          <a:p>
            <a:pPr>
              <a:defRPr lang="ru-ru"/>
            </a:pPr>
            <a:fld id="{58A422F1-BFB5-F1D4-FB1C-49816C520D1C}" type="slidenum">
              <a:t>6</a:t>
            </a:fld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 animBg="1"/>
      <p:bldP spid="9" grpId="0" animBg="1" advAuto="0"/>
      <p:bldP spid="10" grpId="0" animBg="1" advAuto="0"/>
      <p:bldP spid="11" grpId="0" animBg="1" advAuto="0"/>
      <p:bldP spid="12" grpId="0" animBg="1"/>
      <p:bldP spid="13" grpId="0" animBg="1" advAuto="0"/>
      <p:bldP spid="14" grpId="0" animBg="1"/>
      <p:bldP spid="15" grpId="0" animBg="1"/>
      <p:bldP spid="16" grpId="0" animBg="1" advAuto="0"/>
      <p:bldP spid="17" grpId="0" animBg="1" advAuto="0"/>
      <p:bldP spid="18" grpId="0" animBg="1"/>
      <p:bldP spid="19" grpId="0" animBg="1"/>
    </p:bldLst>
    <p:extLst>
      <p:ext uri="smNativeData">
        <pr:smNativeData xmlns:pr="smNativeData" val="q5K7Xg0AAAAFAAAA/////wEAAAABAAAAAAAAAAAAAAAAAAAAAAAAAAkAAAD9////AQAAAAEAAAAAAAAAAAAAAAAAAAAAAAAADQAAAP3///8BAAAAAQAAAAAAAAAAAAAAAAAAAAAAAAAPAAAA/f///wEAAAABAAAAAAAAAAAAAAAAAAAAAAAAABMAAAD9////AQAAAAEAAAAAAAAAAAAAAAAAAAAAAAAAFwAAAP3///8BAAAAAQAAAAAAAAAAAAAAAAAAAAAAAAAbAAAA/f///wEAAAABAAAAAAAAAAAAAAAAAAAAAAAAAB0AAAD9////AQAAAAEAAAAAAAAAAAAAAAAAAAAAAAAAHwAAAP3///8BAAAAAQAAAAAAAAAAAAAAAAAAAAAAAAAjAAAA/f///wEAAAABAAAAAAAAAAAAAAAAAAAAAAAAACUAAAD9////AQAAAAEAAAAAAAAAAAAAAAAAAAAAAAAAJwAAAP3///8BAAAAAQAAAAAAAAAAAAAAAAAAAAAAAAArAAAA/f///wIAAAABAAAAAAAAAAAAAAAAAAAAAAAAAA=="/>
      </p:ext>
    </p:extLst>
  </p:timing>
</p:sld>
</file>

<file path=ppt/slides/slide7.xml><?xml version="1.0" encoding="utf-8"?>
<p:sld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 noChangeArrowheads="1"/>
            <a:extLst>
              <a:ext uri="smNativeData">
                <pr:smNativeData xmlns:pr="smNativeData" val="SMDATA_13_q5K7XhMAAAAlAAAAZAAAAA0AAAAAkAAAAEgAAACQAAAASAAAAAAAAAAB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Bbm9UF////AQAAAAAAAAAAAAAAAAAAAAAAAAAAAAAAAAAAAAAAAAAAAAAAAn9/fwDn5uYDzMzMAMDA/wB/f38AAAAAAAAAAAAAAAAAAAAAAAAAAAAhAAAAGAAAABQAAAAoBQAAtQAAANhFAADdCAAAEAAAACYAAAAIAAAAASAAAAAAAAA="/>
              </a:ext>
            </a:extLst>
          </p:cNvSpPr>
          <p:nvPr>
            <p:ph type="title"/>
          </p:nvPr>
        </p:nvSpPr>
        <p:spPr>
          <a:xfrm>
            <a:off x="838200" y="114935"/>
            <a:ext cx="10515600" cy="1325880"/>
          </a:xfrm>
        </p:spPr>
        <p:txBody>
          <a:bodyPr vert="horz" wrap="square" lIns="91440" tIns="45720" rIns="91440" bIns="45720" numCol="1" spcCol="215900" anchor="ctr">
            <a:prstTxWarp prst="textNoShape">
              <a:avLst/>
            </a:prstTxWarp>
          </a:bodyPr>
          <a:lstStyle/>
          <a:p>
            <a:pPr>
              <a:defRPr lang="ru-ru"/>
            </a:pPr>
            <a:r>
              <a:rPr lang="ru-ru" sz="3200"/>
              <a:t>3.2 СДНФ (СКНФ)</a:t>
            </a:r>
            <a:endParaRPr lang="ru-ru" sz="320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Объект 2"/>
              <p:cNvSpPr>
                <a:spLocks noGrp="1" noChangeArrowheads="1"/>
                <a:extLst>
                  <a:ext uri="smNativeData">
                    <pr:smNativeData xmlns:pr="smNativeData" val="SMDATA_13_q5K7XhMAAAAlAAAAZAAAAC0AAAAAkAAAAEgAAACQAAAASAAAAAAAAAAA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AA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H9/fwDn5uYDzMzMAMDA/wB/f38AAAAAAAAAAAAAAAAAAAAAAAAAAAAhAAAAGAAAABQAAAAiAgAA3QgAAJIYAABtIQAAEAAAACYAAAAIAAAAfXH///////8="/>
                  </a:ext>
                </a:extLst>
              </p:cNvSpPr>
              <p:nvPr>
                <p:ph type="body" idx="1"/>
              </p:nvPr>
            </p:nvSpPr>
            <p:spPr>
              <a:xfrm>
                <a:off x="346710" y="1440815"/>
                <a:ext cx="3647440" cy="3992880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>
                <a:noAutofit/>
              </a:bodyPr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𝐹</m:t>
                      </m:r>
                      <m:d>
                        <m:d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</m:d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acc>
                        <m:accPr>
                          <m:chr m:val="̅"/>
                          <m:ctrlPr>
                            <a:rPr lang="en-US" sz="2000" b="0" i="1" smtClean="0"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</m:ctrlPr>
                        </m:acc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  <m:t>𝑧</m:t>
                          </m:r>
                        </m:e>
                      </m:acc>
                      <m:r>
                        <a:rPr lang="en-US" sz="2000" b="0" i="1" smtClean="0">
                          <a:latin typeface="Cambria Math" panose="02040503050406030204" pitchFamily="18" charset="0"/>
                          <a:sym typeface="Symbol" panose="05050102010706020507" pitchFamily="18" charset="2"/>
                        </a:rPr>
                        <m:t>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000" i="1">
                          <a:latin typeface="Cambria Math" panose="02040503050406030204" pitchFamily="18" charset="0"/>
                          <a:sym typeface="Symbol" panose="05050102010706020507" pitchFamily="18" charset="2"/>
                        </a:rPr>
                        <m:t>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  <a:sym typeface="Symbol" panose="05050102010706020507" pitchFamily="18" charset="2"/>
                        </a:rPr>
                        <m:t>𝑥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  <a:sym typeface="Symbol" panose="05050102010706020507" pitchFamily="18" charset="2"/>
                        </a:rPr>
                        <m:t>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  <a:sym typeface="Symbol" panose="05050102010706020507" pitchFamily="18" charset="2"/>
                        </a:rPr>
                        <m:t>𝑦</m:t>
                      </m:r>
                    </m:oMath>
                  </m:oMathPara>
                </a14:m>
                <a:endParaRPr lang="ru-RU" sz="2000" dirty="0"/>
              </a:p>
            </p:txBody>
          </p:sp>
        </mc:Choice>
        <mc:Fallback>
          <p:sp>
            <p:nvSpPr>
              <p:cNvPr id="3" name="Объект 2"/>
              <p:cNvSpPr>
                <a:spLocks noRot="1" noChangeAspect="1" noMove="1" noResize="1" noEditPoints="1" noAdjustHandles="1" noChangeArrowheads="1" noChangeShapeType="1" noTextEdit="1"/>
                <a:extLst>
                  <a:ext uri="smNativeData">
                    <pr:smNativeData xmlns:pr="smNativeData" val="SMDATA_13_q5K7XhMAAAAlAAAAZAAAAK8AAAAAkAAAAEgAAACQAAAASAAAAAAAAAAAAAAAAAAAAAEAAABQAAAAAAAAAAAA4D8AAAAAAADgPwAAAAAAAOA/AAAAAAAA4D8AAAAAAADgPwAAAAAAAOA/AAAAAAAA4D8AAAAAAADgPwAAAAAAAOA/AAAAAAAA4D8CAAAAjAAAAAEAAAACAAAAW5vVDP///wgAAAAAAAAAAAkfTHRkE7BHgnSMZNvSH1MBAAAAZAAAAAEAAABAAAAAAAAAAAAAAAAAAAAAAAAAAAAAAAAAAAAAAAAAAAAAAAAAAAAAAAAAAAAAAAAAAAAAAAAAAAAAAAAAAAAAAAAAAAAAAAAAAAAAAAAAAAAAAAAAAAAAFAAAADwAAAAAAAAAAAAAAAAAAAAA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Bbm9UF////AQAAAAAAAAAAAAAAAAAAAAAAAAAAAAAAAAAAAAAAAAAAAAAAAH9/fwDn5uYDzMzMAMDA/wB/f38AAAAAAAAAAAAAAAAAAAAAAAAAAAAhAAAAGAAAABQAAAAiAgAA3QgAAJIYAABtIQAAEAAAACYAAAAIAAAAfXH///////8="/>
                  </a:ext>
                </a:extLst>
              </p:cNvSpPr>
              <p:nvPr>
                <p:ph type="body" idx="1"/>
              </p:nvPr>
            </p:nvSpPr>
            <p:spPr>
              <a:xfrm>
                <a:off x="346710" y="1440815"/>
                <a:ext cx="3647440" cy="3992880"/>
              </a:xfrm>
              <a:prstGeom prst="rect">
                <a:avLst/>
              </a:prstGeom>
              <a:blipFill>
                <a:blip r:embed="rId2"/>
                <a:srcRect/>
                <a:stretch/>
              </a:blipFill>
              <a:ln>
                <a:noFill/>
              </a:ln>
              <a:effectLst/>
            </p:spPr>
          </p:sp>
        </mc:Fallback>
      </mc:AlternateContent>
      <p:sp>
        <p:nvSpPr>
          <p:cNvPr id="4" name="TextBox 5"/>
          <p:cNvSpPr>
            <a:extLst>
              <a:ext uri="smNativeData">
                <pr:smNativeData xmlns:pr="smNativeData" val="SMDATA_13_q5K7XhMAAAAlAAAAZAAAAE0AAAAAkAAAAEgAAACQAAAASAAAAAAAAAAA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HI+PGEMAAAAEAAAAAAAAAAAAAAAAAAAAAAAAAAeAAAAaAAAAAAAAAAAAAAAAAAAAAAAAAAAAAAAECcAABAnAAAAAAAAAAAAAAAAAAAAAAAAAAAAAAAAAAAAAAAAAAAAABQAAAAAAAAAwMD/AAAAAABkAAAAMgAAAAAAAABkAAAAAAAAAH9/fwAKAAAAHwAAAFQAAABbm9UF////AQAAAAAAAAAAAAAAAAAAAAAAAAAAAAAAAAAAAAAAAAAAAAAAAH9/fwDn5uYDzMzMAMDA/wB/f38AAAAAAAAAAAAAAAAAAAAAAAAAAAAhAAAAGAAAABQAAAC3AgAAxCMAANwJAAAKJgAAECAAACYAAAAIAAAA//////////8="/>
              </a:ext>
            </a:extLst>
          </p:cNvSpPr>
          <p:nvPr/>
        </p:nvSpPr>
        <p:spPr>
          <a:xfrm>
            <a:off x="441325" y="5814060"/>
            <a:ext cx="1161415" cy="36957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defRPr lang="ru-ru"/>
            </a:pPr>
            <a:r>
              <a:t>Ответ</a:t>
            </a:r>
            <a:r>
              <a:rPr lang="en-us"/>
              <a:t>: </a:t>
            </a:r>
            <a:r>
              <a:rPr lang="en-us" b="1"/>
              <a:t>zyx</a:t>
            </a:r>
            <a:endParaRPr lang="ru-ru" b="1"/>
          </a:p>
        </p:txBody>
      </p:sp>
      <p:sp>
        <p:nvSpPr>
          <p:cNvPr id="5" name="Прямоугольник 6"/>
          <p:cNvSpPr>
            <a:extLst>
              <a:ext uri="smNativeData">
                <pr:smNativeData xmlns:pr="smNativeData" val="SMDATA_13_q5K7XhMAAAAlAAAAZAAAAA0AAAAAkAAAAEgAAACQAAAASAAAAAAAAAABAAAAAAAAAAEAAABQAAAAAAAAAAAA4D8AAAAAAADgPwAAAAAAAOA/AAAAAAAA4D8AAAAAAADgPwAAAAAAAOA/AAAAAAAA4D8AAAAAAADgPwAAAAAAAOA/AAAAAAAA4D8CAAAAjAAAAAEAAAAAAAAA////CP///wgAAAAAAAAAAAAAAAAAAAAAAAAAAAAAAAAAAAAAZAAAAAEAAABAAAAAAAAAAAAAAAAAAAAAAAAAAAAAAAAAAAAAAAAAAAAAAAAAAAAAAAAAAAAAAAAAAAAAAAAAAAAAAAAAAAAAAAAAAAAAAAAAAAAAAAAAAAAAAAAAAAAAFAAAADwAAAABAAAAAAAAAP///wg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DgwMCIMAAAAEAAAAAAAAAAAAAAAAAAAAAAAAAAeAAAAaAAAAAAAAAAAAAAAAAAAAAAAAAAAAAAAECcAABAnAAAAAAAAAAAAAAAAAAAAAAAAAAAAAAAAAAAAAAAAAAAAABQAAAAAAAAAwMD/AAAAAABkAAAAMgAAAAAAAABkAAAAAAAAAH9/fwAKAAAAHwAAAFQAAAD///8B////AQAAAAAAAAAAAAAAAAAAAAAAAAAAAAAAAAAAAAAAAAAA////AX9/fwDn5uYDzMzMAMDA/wB/f38AAAAAAAAAAAAAAAAAAAAAAAAAAAAhAAAAGAAAABQAAAAiAgAALyQAADAJAACWJgAAEAAAACYAAAAIAAAA//////////8="/>
              </a:ext>
            </a:extLst>
          </p:cNvSpPr>
          <p:nvPr/>
        </p:nvSpPr>
        <p:spPr>
          <a:xfrm>
            <a:off x="346710" y="5882005"/>
            <a:ext cx="1146810" cy="390525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bg1"/>
            </a:solidFill>
            <a:prstDash val="solid"/>
            <a:headEnd type="none"/>
            <a:tailEnd type="none"/>
          </a:ln>
          <a:effectLst/>
        </p:spPr>
        <p:txBody>
          <a:bodyPr vert="horz" wrap="square" lIns="91440" tIns="45720" rIns="91440" bIns="45720" numCol="1" spcCol="215900" anchor="ctr"/>
          <a:lstStyle/>
          <a:p>
            <a:pPr algn="ctr">
              <a:defRPr lang="ru-ru">
                <a:solidFill>
                  <a:srgbClr val="FFFFFF"/>
                </a:solidFill>
                <a:latin typeface="Calibri" pitchFamily="2" charset="-52"/>
                <a:ea typeface="Calibri" pitchFamily="2" charset="-52"/>
                <a:cs typeface="Calibri" pitchFamily="2" charset="-52"/>
              </a:defRPr>
            </a:pPr>
          </a:p>
        </p:txBody>
      </p:sp>
      <p:sp>
        <p:nvSpPr>
          <p:cNvPr id="6" name="TextBox 7"/>
          <p:cNvSpPr>
            <a:extLst>
              <a:ext uri="smNativeData">
                <pr:smNativeData xmlns:pr="smNativeData" val="SMDATA_13_q5K7XhMAAAAlAAAAZAAAAE0AAAAAkAAAAEgAAACQAAAASAAAAAAAAAAA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DwvYToMAAAAEAAAAAAAAAAAAAAAAAAAAAAAAAAeAAAAaAAAAAAAAAAAAAAAAAAAAAAAAAAAAAAAECcAABAnAAAAAAAAAAAAAAAAAAAAAAAAAAAAAAAAAAAAAAAAAAAAABQAAAAAAAAAwMD/AAAAAABkAAAAMgAAAAAAAABkAAAAAAAAAH9/fwAKAAAAHwAAAFQAAABbm9UF////AQAAAAAAAAAAAAAAAAAAAAAAAAAAAAAAAAAAAAAAAAAAAAAAAH9/fwDn5uYDzMzMAMDA/wB/f38AAAAAAAAAAAAAAAAAAAAAAAAAAAAhAAAAGAAAABQAAACYGwAAWgUAAN5IAADKFgAAACAAACYAAAAIAAAA//////////8="/>
              </a:ext>
            </a:extLst>
          </p:cNvSpPr>
          <p:nvPr/>
        </p:nvSpPr>
        <p:spPr>
          <a:xfrm>
            <a:off x="4485640" y="869950"/>
            <a:ext cx="7359650" cy="283464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 algn="just">
              <a:lnSpc>
                <a:spcPct val="150000"/>
              </a:lnSpc>
              <a:defRPr lang="ru-ru"/>
            </a:pPr>
            <a:r>
              <a:rPr lang="ru-ru" sz="2000" b="1" i="1"/>
              <a:t>Алгоритм</a:t>
            </a:r>
            <a:r>
              <a:rPr lang="en-us" sz="2000" b="1" i="1"/>
              <a:t>:</a:t>
            </a:r>
            <a:endParaRPr lang="ru-ru" sz="2000" b="1" i="1"/>
          </a:p>
          <a:p>
            <a:pPr algn="just">
              <a:lnSpc>
                <a:spcPct val="150000"/>
              </a:lnSpc>
              <a:defRPr lang="ru-ru"/>
            </a:pPr>
            <a:r>
              <a:rPr lang="ru-ru" sz="2000"/>
              <a:t>1. Приводим выражение с СДНФ (СКНФ)</a:t>
            </a:r>
            <a:endParaRPr lang="ru-ru" sz="2000"/>
          </a:p>
          <a:p>
            <a:pPr algn="just">
              <a:lnSpc>
                <a:spcPct val="150000"/>
              </a:lnSpc>
              <a:defRPr lang="ru-ru"/>
            </a:pPr>
            <a:r>
              <a:rPr lang="ru-ru" sz="2000"/>
              <a:t>2. Сопоставляем каждую конъюнкцию (дизъюнкцию) с соответствующей строкой с </a:t>
            </a:r>
            <a:r>
              <a:rPr lang="en-us" sz="2000"/>
              <a:t>F = 1 (F = 1)</a:t>
            </a:r>
            <a:r>
              <a:rPr lang="ru-ru" sz="2000"/>
              <a:t> и распределяем переменные по столбцам</a:t>
            </a:r>
            <a:endParaRPr lang="ru-ru" sz="2000"/>
          </a:p>
          <a:p>
            <a:pPr algn="just">
              <a:lnSpc>
                <a:spcPct val="150000"/>
              </a:lnSpc>
              <a:defRPr lang="ru-ru"/>
            </a:pPr>
            <a:endParaRPr lang="en-us" sz="2000" b="1" i="1"/>
          </a:p>
        </p:txBody>
      </p:sp>
      <p:graphicFrame>
        <p:nvGraphicFramePr>
          <p:cNvPr id="7" name=""/>
          <p:cNvGraphicFramePr>
            <a:graphicFrameLocks noGrp="1"/>
          </p:cNvGraphicFramePr>
          <p:nvPr/>
        </p:nvGraphicFramePr>
        <p:xfrm>
          <a:off x="1128395" y="1924050"/>
          <a:ext cx="1877695" cy="3420110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469265"/>
                <a:gridCol w="469265"/>
                <a:gridCol w="469265"/>
                <a:gridCol w="469265"/>
              </a:tblGrid>
              <a:tr h="370840">
                <a:tc>
                  <a:txBody>
                    <a:bodyPr vert="horz" wrap="square" numCol="1"/>
                    <a:lstStyle/>
                    <a:p>
                      <a:pPr marL="0" marR="0" indent="0" algn="ctr">
                        <a:buNone/>
                        <a:defRPr lang="ru-ru" b="1">
                          <a:solidFill>
                            <a:srgbClr val="FFFFFF"/>
                          </a:solidFill>
                          <a:latin typeface="Calibri" pitchFamily="2" charset="-52"/>
                          <a:ea typeface="Calibri" pitchFamily="2" charset="-52"/>
                          <a:cs typeface="Calibri" pitchFamily="2" charset="-52"/>
                        </a:defRPr>
                      </a:pPr>
                      <a:r>
                        <a:rPr lang="en-us"/>
                        <a:t>?</a:t>
                      </a:r>
                    </a:p>
                  </a:txBody>
                  <a:tcPr marL="90170" marR="45085" marT="90170" marB="45085">
                    <a:lnL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 vert="horz" wrap="square" numCol="1"/>
                    <a:lstStyle/>
                    <a:p>
                      <a:pPr marL="0" marR="0" indent="0" algn="ctr">
                        <a:buNone/>
                        <a:defRPr lang="ru-ru" b="1">
                          <a:solidFill>
                            <a:srgbClr val="FFFFFF"/>
                          </a:solidFill>
                          <a:latin typeface="Calibri" pitchFamily="2" charset="-52"/>
                          <a:ea typeface="Calibri" pitchFamily="2" charset="-52"/>
                          <a:cs typeface="Calibri" pitchFamily="2" charset="-52"/>
                        </a:defRPr>
                      </a:pPr>
                      <a:r>
                        <a:rPr lang="en-us"/>
                        <a:t>?</a:t>
                      </a:r>
                    </a:p>
                  </a:txBody>
                  <a:tcPr marL="90170" marR="45085" marT="90170" marB="45085">
                    <a:lnL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 vert="horz" wrap="square" numCol="1"/>
                    <a:lstStyle/>
                    <a:p>
                      <a:pPr marL="0" marR="0" indent="0" algn="ctr">
                        <a:buNone/>
                        <a:defRPr lang="ru-ru" b="1">
                          <a:solidFill>
                            <a:srgbClr val="FFFFFF"/>
                          </a:solidFill>
                          <a:latin typeface="Calibri" pitchFamily="2" charset="-52"/>
                          <a:ea typeface="Calibri" pitchFamily="2" charset="-52"/>
                          <a:cs typeface="Calibri" pitchFamily="2" charset="-52"/>
                        </a:defRPr>
                      </a:pPr>
                      <a:r>
                        <a:rPr lang="en-us"/>
                        <a:t>?</a:t>
                      </a:r>
                    </a:p>
                  </a:txBody>
                  <a:tcPr marL="90170" marR="45085" marT="90170" marB="45085">
                    <a:lnL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 vert="horz" wrap="square" numCol="1"/>
                    <a:lstStyle/>
                    <a:p>
                      <a:pPr marL="0" marR="0" indent="0" algn="ctr">
                        <a:buNone/>
                        <a:defRPr lang="ru-ru" b="1">
                          <a:solidFill>
                            <a:srgbClr val="FFFFFF"/>
                          </a:solidFill>
                          <a:latin typeface="Calibri" pitchFamily="2" charset="-52"/>
                          <a:ea typeface="Calibri" pitchFamily="2" charset="-52"/>
                          <a:cs typeface="Calibri" pitchFamily="2" charset="-52"/>
                        </a:defRPr>
                      </a:pPr>
                      <a:r>
                        <a:rPr lang="en-us"/>
                        <a:t>F</a:t>
                      </a:r>
                    </a:p>
                  </a:txBody>
                  <a:tcPr marL="90170" marR="45085" marT="90170" marB="45085">
                    <a:lnL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smNativeData">
                    <pr:rowheight xmlns="" xmlns:pr="smNativeData" dt="1589351083" type="min" val="370840"/>
                  </a:ext>
                </a:extLst>
              </a:tr>
              <a:tr h="370840">
                <a:tc>
                  <a:txBody>
                    <a:bodyPr vert="horz" wrap="square" numCol="1"/>
                    <a:lstStyle/>
                    <a:p>
                      <a:pPr marL="0" marR="0" indent="0" algn="ctr">
                        <a:buNone/>
                        <a:defRPr lang="ru-ru">
                          <a:solidFill>
                            <a:srgbClr val="000000"/>
                          </a:solidFill>
                          <a:latin typeface="Calibri" pitchFamily="2" charset="-52"/>
                          <a:ea typeface="Calibri" pitchFamily="2" charset="-52"/>
                          <a:cs typeface="Calibri" pitchFamily="2" charset="-52"/>
                        </a:defRPr>
                      </a:pPr>
                      <a:r>
                        <a:rPr lang="en-us"/>
                        <a:t>0</a:t>
                      </a:r>
                    </a:p>
                  </a:txBody>
                  <a:tcPr marL="90170" marR="45085" marT="90170" marB="45085">
                    <a:lnL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  <a:tc>
                  <a:txBody>
                    <a:bodyPr vert="horz" wrap="square" numCol="1"/>
                    <a:lstStyle/>
                    <a:p>
                      <a:pPr marL="0" marR="0" indent="0" algn="ctr">
                        <a:buNone/>
                        <a:defRPr lang="ru-ru">
                          <a:solidFill>
                            <a:srgbClr val="000000"/>
                          </a:solidFill>
                          <a:latin typeface="Calibri" pitchFamily="2" charset="-52"/>
                          <a:ea typeface="Calibri" pitchFamily="2" charset="-52"/>
                          <a:cs typeface="Calibri" pitchFamily="2" charset="-52"/>
                        </a:defRPr>
                      </a:pPr>
                      <a:r>
                        <a:rPr lang="en-us"/>
                        <a:t>0</a:t>
                      </a:r>
                    </a:p>
                  </a:txBody>
                  <a:tcPr marL="90170" marR="45085" marT="90170" marB="45085">
                    <a:lnL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  <a:tc>
                  <a:txBody>
                    <a:bodyPr vert="horz" wrap="square" numCol="1"/>
                    <a:lstStyle/>
                    <a:p>
                      <a:pPr marL="0" marR="0" indent="0" algn="ctr">
                        <a:buNone/>
                        <a:defRPr lang="ru-ru">
                          <a:solidFill>
                            <a:srgbClr val="000000"/>
                          </a:solidFill>
                          <a:latin typeface="Calibri" pitchFamily="2" charset="-52"/>
                          <a:ea typeface="Calibri" pitchFamily="2" charset="-52"/>
                          <a:cs typeface="Calibri" pitchFamily="2" charset="-52"/>
                        </a:defRPr>
                      </a:pPr>
                      <a:r>
                        <a:rPr lang="en-us"/>
                        <a:t>0</a:t>
                      </a:r>
                    </a:p>
                  </a:txBody>
                  <a:tcPr marL="90170" marR="45085" marT="90170" marB="45085">
                    <a:lnL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  <a:tc>
                  <a:txBody>
                    <a:bodyPr vert="horz" wrap="square" numCol="1"/>
                    <a:lstStyle/>
                    <a:p>
                      <a:pPr marL="0" marR="0" indent="0" algn="ctr">
                        <a:buNone/>
                        <a:defRPr lang="ru-ru">
                          <a:solidFill>
                            <a:srgbClr val="000000"/>
                          </a:solidFill>
                          <a:latin typeface="Calibri" pitchFamily="2" charset="-52"/>
                          <a:ea typeface="Calibri" pitchFamily="2" charset="-52"/>
                          <a:cs typeface="Calibri" pitchFamily="2" charset="-52"/>
                        </a:defRPr>
                      </a:pPr>
                      <a:r>
                        <a:rPr lang="en-us"/>
                        <a:t>0</a:t>
                      </a:r>
                    </a:p>
                  </a:txBody>
                  <a:tcPr marL="90170" marR="45085" marT="90170" marB="45085">
                    <a:lnL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  <a:extLst>
                  <a:ext uri="smNativeData">
                    <pr:rowheight xmlns="" xmlns:pr="smNativeData" dt="1589351083" type="min" val="370840"/>
                  </a:ext>
                </a:extLst>
              </a:tr>
              <a:tr h="370840">
                <a:tc>
                  <a:txBody>
                    <a:bodyPr vert="horz" wrap="square" numCol="1"/>
                    <a:lstStyle/>
                    <a:p>
                      <a:pPr marL="0" marR="0" indent="0" algn="ctr">
                        <a:buNone/>
                        <a:defRPr lang="ru-ru">
                          <a:solidFill>
                            <a:srgbClr val="000000"/>
                          </a:solidFill>
                          <a:latin typeface="Calibri" pitchFamily="2" charset="-52"/>
                          <a:ea typeface="Calibri" pitchFamily="2" charset="-52"/>
                          <a:cs typeface="Calibri" pitchFamily="2" charset="-52"/>
                        </a:defRPr>
                      </a:pPr>
                      <a:r>
                        <a:rPr lang="en-us"/>
                        <a:t>0</a:t>
                      </a:r>
                    </a:p>
                  </a:txBody>
                  <a:tcPr marL="90170" marR="45085" marT="90170" marB="45085">
                    <a:lnL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 vert="horz" wrap="square" numCol="1"/>
                    <a:lstStyle/>
                    <a:p>
                      <a:pPr marL="0" marR="0" indent="0" algn="ctr">
                        <a:buNone/>
                        <a:defRPr lang="ru-ru">
                          <a:solidFill>
                            <a:srgbClr val="000000"/>
                          </a:solidFill>
                          <a:latin typeface="Calibri" pitchFamily="2" charset="-52"/>
                          <a:ea typeface="Calibri" pitchFamily="2" charset="-52"/>
                          <a:cs typeface="Calibri" pitchFamily="2" charset="-52"/>
                        </a:defRPr>
                      </a:pPr>
                      <a:r>
                        <a:rPr lang="en-us"/>
                        <a:t>0</a:t>
                      </a:r>
                    </a:p>
                  </a:txBody>
                  <a:tcPr marL="90170" marR="45085" marT="90170" marB="45085">
                    <a:lnL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 vert="horz" wrap="square" numCol="1"/>
                    <a:lstStyle/>
                    <a:p>
                      <a:pPr marL="0" marR="0" indent="0" algn="ctr">
                        <a:buNone/>
                        <a:defRPr lang="ru-ru">
                          <a:solidFill>
                            <a:srgbClr val="000000"/>
                          </a:solidFill>
                          <a:latin typeface="Calibri" pitchFamily="2" charset="-52"/>
                          <a:ea typeface="Calibri" pitchFamily="2" charset="-52"/>
                          <a:cs typeface="Calibri" pitchFamily="2" charset="-52"/>
                        </a:defRPr>
                      </a:pPr>
                      <a:r>
                        <a:rPr lang="en-us"/>
                        <a:t>1</a:t>
                      </a:r>
                    </a:p>
                  </a:txBody>
                  <a:tcPr marL="90170" marR="45085" marT="90170" marB="45085">
                    <a:lnL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 vert="horz" wrap="square" numCol="1"/>
                    <a:lstStyle/>
                    <a:p>
                      <a:pPr marL="0" marR="0" indent="0" algn="ctr">
                        <a:buNone/>
                        <a:defRPr lang="ru-ru">
                          <a:solidFill>
                            <a:srgbClr val="000000"/>
                          </a:solidFill>
                          <a:latin typeface="Calibri" pitchFamily="2" charset="-52"/>
                          <a:ea typeface="Calibri" pitchFamily="2" charset="-52"/>
                          <a:cs typeface="Calibri" pitchFamily="2" charset="-52"/>
                        </a:defRPr>
                      </a:pPr>
                      <a:r>
                        <a:rPr lang="en-us"/>
                        <a:t>1</a:t>
                      </a:r>
                    </a:p>
                  </a:txBody>
                  <a:tcPr marL="90170" marR="45085" marT="90170" marB="45085">
                    <a:lnL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  <a:extLst>
                  <a:ext uri="smNativeData">
                    <pr:rowheight xmlns="" xmlns:pr="smNativeData" dt="1589351083" type="min" val="370840"/>
                  </a:ext>
                </a:extLst>
              </a:tr>
              <a:tr h="370840">
                <a:tc>
                  <a:txBody>
                    <a:bodyPr vert="horz" wrap="square" numCol="1"/>
                    <a:lstStyle/>
                    <a:p>
                      <a:pPr marL="0" marR="0" indent="0" algn="ctr">
                        <a:buNone/>
                        <a:defRPr lang="ru-ru">
                          <a:solidFill>
                            <a:srgbClr val="000000"/>
                          </a:solidFill>
                          <a:latin typeface="Calibri" pitchFamily="2" charset="-52"/>
                          <a:ea typeface="Calibri" pitchFamily="2" charset="-52"/>
                          <a:cs typeface="Calibri" pitchFamily="2" charset="-52"/>
                        </a:defRPr>
                      </a:pPr>
                      <a:r>
                        <a:rPr lang="en-us"/>
                        <a:t>0</a:t>
                      </a:r>
                    </a:p>
                  </a:txBody>
                  <a:tcPr marL="90170" marR="45085" marT="90170" marB="45085">
                    <a:lnL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  <a:tc>
                  <a:txBody>
                    <a:bodyPr vert="horz" wrap="square" numCol="1"/>
                    <a:lstStyle/>
                    <a:p>
                      <a:pPr marL="0" marR="0" indent="0" algn="ctr">
                        <a:buNone/>
                        <a:defRPr lang="ru-ru">
                          <a:solidFill>
                            <a:srgbClr val="000000"/>
                          </a:solidFill>
                          <a:latin typeface="Calibri" pitchFamily="2" charset="-52"/>
                          <a:ea typeface="Calibri" pitchFamily="2" charset="-52"/>
                          <a:cs typeface="Calibri" pitchFamily="2" charset="-52"/>
                        </a:defRPr>
                      </a:pPr>
                      <a:r>
                        <a:rPr lang="en-us"/>
                        <a:t>1</a:t>
                      </a:r>
                    </a:p>
                  </a:txBody>
                  <a:tcPr marL="90170" marR="45085" marT="90170" marB="45085">
                    <a:lnL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  <a:tc>
                  <a:txBody>
                    <a:bodyPr vert="horz" wrap="square" numCol="1"/>
                    <a:lstStyle/>
                    <a:p>
                      <a:pPr marL="0" marR="0" indent="0" algn="ctr">
                        <a:buNone/>
                        <a:defRPr lang="ru-ru">
                          <a:solidFill>
                            <a:srgbClr val="000000"/>
                          </a:solidFill>
                          <a:latin typeface="Calibri" pitchFamily="2" charset="-52"/>
                          <a:ea typeface="Calibri" pitchFamily="2" charset="-52"/>
                          <a:cs typeface="Calibri" pitchFamily="2" charset="-52"/>
                        </a:defRPr>
                      </a:pPr>
                      <a:r>
                        <a:rPr lang="en-us"/>
                        <a:t>0</a:t>
                      </a:r>
                    </a:p>
                  </a:txBody>
                  <a:tcPr marL="90170" marR="45085" marT="90170" marB="45085">
                    <a:lnL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  <a:tc>
                  <a:txBody>
                    <a:bodyPr vert="horz" wrap="square" numCol="1"/>
                    <a:lstStyle/>
                    <a:p>
                      <a:pPr marL="0" marR="0" indent="0" algn="ctr">
                        <a:buNone/>
                        <a:defRPr lang="ru-ru">
                          <a:solidFill>
                            <a:srgbClr val="000000"/>
                          </a:solidFill>
                          <a:latin typeface="Calibri" pitchFamily="2" charset="-52"/>
                          <a:ea typeface="Calibri" pitchFamily="2" charset="-52"/>
                          <a:cs typeface="Calibri" pitchFamily="2" charset="-52"/>
                        </a:defRPr>
                      </a:pPr>
                      <a:r>
                        <a:rPr lang="en-us"/>
                        <a:t>0</a:t>
                      </a:r>
                    </a:p>
                  </a:txBody>
                  <a:tcPr marL="90170" marR="45085" marT="90170" marB="45085">
                    <a:lnL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  <a:extLst>
                  <a:ext uri="smNativeData">
                    <pr:rowheight xmlns="" xmlns:pr="smNativeData" dt="1589351083" type="min" val="370840"/>
                  </a:ext>
                </a:extLst>
              </a:tr>
              <a:tr h="370840">
                <a:tc>
                  <a:txBody>
                    <a:bodyPr vert="horz" wrap="square" numCol="1"/>
                    <a:lstStyle/>
                    <a:p>
                      <a:pPr marL="0" marR="0" indent="0" algn="ctr">
                        <a:buNone/>
                        <a:defRPr lang="ru-ru">
                          <a:solidFill>
                            <a:srgbClr val="000000"/>
                          </a:solidFill>
                          <a:latin typeface="Calibri" pitchFamily="2" charset="-52"/>
                          <a:ea typeface="Calibri" pitchFamily="2" charset="-52"/>
                          <a:cs typeface="Calibri" pitchFamily="2" charset="-52"/>
                        </a:defRPr>
                      </a:pPr>
                      <a:r>
                        <a:rPr lang="en-us"/>
                        <a:t>0</a:t>
                      </a:r>
                    </a:p>
                  </a:txBody>
                  <a:tcPr marL="90170" marR="45085" marT="90170" marB="45085">
                    <a:lnL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 vert="horz" wrap="square" numCol="1"/>
                    <a:lstStyle/>
                    <a:p>
                      <a:pPr marL="0" marR="0" indent="0" algn="ctr">
                        <a:buNone/>
                        <a:defRPr lang="ru-ru">
                          <a:solidFill>
                            <a:srgbClr val="000000"/>
                          </a:solidFill>
                          <a:latin typeface="Calibri" pitchFamily="2" charset="-52"/>
                          <a:ea typeface="Calibri" pitchFamily="2" charset="-52"/>
                          <a:cs typeface="Calibri" pitchFamily="2" charset="-52"/>
                        </a:defRPr>
                      </a:pPr>
                      <a:r>
                        <a:rPr lang="en-us"/>
                        <a:t>1</a:t>
                      </a:r>
                    </a:p>
                  </a:txBody>
                  <a:tcPr marL="90170" marR="45085" marT="90170" marB="45085">
                    <a:lnL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 vert="horz" wrap="square" numCol="1"/>
                    <a:lstStyle/>
                    <a:p>
                      <a:pPr marL="0" marR="0" indent="0" algn="ctr">
                        <a:buNone/>
                        <a:defRPr lang="ru-ru">
                          <a:solidFill>
                            <a:srgbClr val="000000"/>
                          </a:solidFill>
                          <a:latin typeface="Calibri" pitchFamily="2" charset="-52"/>
                          <a:ea typeface="Calibri" pitchFamily="2" charset="-52"/>
                          <a:cs typeface="Calibri" pitchFamily="2" charset="-52"/>
                        </a:defRPr>
                      </a:pPr>
                      <a:r>
                        <a:rPr lang="en-us"/>
                        <a:t>1</a:t>
                      </a:r>
                    </a:p>
                  </a:txBody>
                  <a:tcPr marL="90170" marR="45085" marT="90170" marB="45085">
                    <a:lnL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 vert="horz" wrap="square" numCol="1"/>
                    <a:lstStyle/>
                    <a:p>
                      <a:pPr marL="0" marR="0" indent="0" algn="ctr">
                        <a:buNone/>
                        <a:defRPr lang="ru-ru">
                          <a:solidFill>
                            <a:srgbClr val="000000"/>
                          </a:solidFill>
                          <a:latin typeface="Calibri" pitchFamily="2" charset="-52"/>
                          <a:ea typeface="Calibri" pitchFamily="2" charset="-52"/>
                          <a:cs typeface="Calibri" pitchFamily="2" charset="-52"/>
                        </a:defRPr>
                      </a:pPr>
                      <a:r>
                        <a:rPr lang="en-us"/>
                        <a:t>1</a:t>
                      </a:r>
                    </a:p>
                  </a:txBody>
                  <a:tcPr marL="90170" marR="45085" marT="90170" marB="45085">
                    <a:lnL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  <a:extLst>
                  <a:ext uri="smNativeData">
                    <pr:rowheight xmlns="" xmlns:pr="smNativeData" dt="1589351083" type="min" val="370840"/>
                  </a:ext>
                </a:extLst>
              </a:tr>
              <a:tr h="370840">
                <a:tc>
                  <a:txBody>
                    <a:bodyPr vert="horz" wrap="square" numCol="1"/>
                    <a:lstStyle/>
                    <a:p>
                      <a:pPr marL="0" marR="0" indent="0" algn="ctr">
                        <a:buNone/>
                        <a:defRPr lang="ru-ru">
                          <a:solidFill>
                            <a:srgbClr val="000000"/>
                          </a:solidFill>
                          <a:latin typeface="Calibri" pitchFamily="2" charset="-52"/>
                          <a:ea typeface="Calibri" pitchFamily="2" charset="-52"/>
                          <a:cs typeface="Calibri" pitchFamily="2" charset="-52"/>
                        </a:defRPr>
                      </a:pPr>
                      <a:r>
                        <a:rPr lang="en-us"/>
                        <a:t>1</a:t>
                      </a:r>
                    </a:p>
                  </a:txBody>
                  <a:tcPr marL="90170" marR="45085" marT="90170" marB="45085">
                    <a:lnL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  <a:tc>
                  <a:txBody>
                    <a:bodyPr vert="horz" wrap="square" numCol="1"/>
                    <a:lstStyle/>
                    <a:p>
                      <a:pPr marL="0" marR="0" indent="0" algn="ctr">
                        <a:buNone/>
                        <a:defRPr lang="ru-ru">
                          <a:solidFill>
                            <a:srgbClr val="000000"/>
                          </a:solidFill>
                          <a:latin typeface="Calibri" pitchFamily="2" charset="-52"/>
                          <a:ea typeface="Calibri" pitchFamily="2" charset="-52"/>
                          <a:cs typeface="Calibri" pitchFamily="2" charset="-52"/>
                        </a:defRPr>
                      </a:pPr>
                      <a:r>
                        <a:rPr lang="en-us"/>
                        <a:t>0</a:t>
                      </a:r>
                    </a:p>
                  </a:txBody>
                  <a:tcPr marL="90170" marR="45085" marT="90170" marB="45085">
                    <a:lnL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  <a:tc>
                  <a:txBody>
                    <a:bodyPr vert="horz" wrap="square" numCol="1"/>
                    <a:lstStyle/>
                    <a:p>
                      <a:pPr marL="0" marR="0" indent="0" algn="ctr">
                        <a:buNone/>
                        <a:defRPr lang="ru-ru">
                          <a:solidFill>
                            <a:srgbClr val="000000"/>
                          </a:solidFill>
                          <a:latin typeface="Calibri" pitchFamily="2" charset="-52"/>
                          <a:ea typeface="Calibri" pitchFamily="2" charset="-52"/>
                          <a:cs typeface="Calibri" pitchFamily="2" charset="-52"/>
                        </a:defRPr>
                      </a:pPr>
                      <a:r>
                        <a:rPr lang="en-us"/>
                        <a:t>0</a:t>
                      </a:r>
                    </a:p>
                  </a:txBody>
                  <a:tcPr marL="90170" marR="45085" marT="90170" marB="45085">
                    <a:lnL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  <a:tc>
                  <a:txBody>
                    <a:bodyPr vert="horz" wrap="square" numCol="1"/>
                    <a:lstStyle/>
                    <a:p>
                      <a:pPr marL="0" marR="0" indent="0" algn="ctr">
                        <a:buNone/>
                        <a:defRPr lang="ru-ru">
                          <a:solidFill>
                            <a:srgbClr val="000000"/>
                          </a:solidFill>
                          <a:latin typeface="Calibri" pitchFamily="2" charset="-52"/>
                          <a:ea typeface="Calibri" pitchFamily="2" charset="-52"/>
                          <a:cs typeface="Calibri" pitchFamily="2" charset="-52"/>
                        </a:defRPr>
                      </a:pPr>
                      <a:r>
                        <a:rPr lang="en-us"/>
                        <a:t>0</a:t>
                      </a:r>
                    </a:p>
                  </a:txBody>
                  <a:tcPr marL="90170" marR="45085" marT="90170" marB="45085">
                    <a:lnL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  <a:extLst>
                  <a:ext uri="smNativeData">
                    <pr:rowheight xmlns="" xmlns:pr="smNativeData" dt="1589351083" type="min" val="370840"/>
                  </a:ext>
                </a:extLst>
              </a:tr>
              <a:tr h="370840">
                <a:tc>
                  <a:txBody>
                    <a:bodyPr vert="horz" wrap="square" numCol="1"/>
                    <a:lstStyle/>
                    <a:p>
                      <a:pPr marL="0" marR="0" indent="0" algn="ctr">
                        <a:buNone/>
                        <a:defRPr lang="ru-ru">
                          <a:solidFill>
                            <a:srgbClr val="000000"/>
                          </a:solidFill>
                          <a:latin typeface="Calibri" pitchFamily="2" charset="-52"/>
                          <a:ea typeface="Calibri" pitchFamily="2" charset="-52"/>
                          <a:cs typeface="Calibri" pitchFamily="2" charset="-52"/>
                        </a:defRPr>
                      </a:pPr>
                      <a:r>
                        <a:rPr lang="en-us"/>
                        <a:t>1</a:t>
                      </a:r>
                    </a:p>
                  </a:txBody>
                  <a:tcPr marL="90170" marR="45085" marT="90170" marB="45085">
                    <a:lnL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 vert="horz" wrap="square" numCol="1"/>
                    <a:lstStyle/>
                    <a:p>
                      <a:pPr marL="0" marR="0" indent="0" algn="ctr">
                        <a:buNone/>
                        <a:defRPr lang="ru-ru">
                          <a:solidFill>
                            <a:srgbClr val="000000"/>
                          </a:solidFill>
                          <a:latin typeface="Calibri" pitchFamily="2" charset="-52"/>
                          <a:ea typeface="Calibri" pitchFamily="2" charset="-52"/>
                          <a:cs typeface="Calibri" pitchFamily="2" charset="-52"/>
                        </a:defRPr>
                      </a:pPr>
                      <a:r>
                        <a:rPr lang="en-us"/>
                        <a:t>0</a:t>
                      </a:r>
                    </a:p>
                  </a:txBody>
                  <a:tcPr marL="90170" marR="45085" marT="90170" marB="45085">
                    <a:lnL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 vert="horz" wrap="square" numCol="1"/>
                    <a:lstStyle/>
                    <a:p>
                      <a:pPr marL="0" marR="0" indent="0" algn="ctr">
                        <a:buNone/>
                        <a:defRPr lang="ru-ru">
                          <a:solidFill>
                            <a:srgbClr val="000000"/>
                          </a:solidFill>
                          <a:latin typeface="Calibri" pitchFamily="2" charset="-52"/>
                          <a:ea typeface="Calibri" pitchFamily="2" charset="-52"/>
                          <a:cs typeface="Calibri" pitchFamily="2" charset="-52"/>
                        </a:defRPr>
                      </a:pPr>
                      <a:r>
                        <a:rPr lang="en-us"/>
                        <a:t>1</a:t>
                      </a:r>
                    </a:p>
                  </a:txBody>
                  <a:tcPr marL="90170" marR="45085" marT="90170" marB="45085">
                    <a:lnL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 vert="horz" wrap="square" numCol="1"/>
                    <a:lstStyle/>
                    <a:p>
                      <a:pPr marL="0" marR="0" indent="0" algn="ctr">
                        <a:buNone/>
                        <a:defRPr lang="ru-ru">
                          <a:solidFill>
                            <a:srgbClr val="000000"/>
                          </a:solidFill>
                          <a:latin typeface="Calibri" pitchFamily="2" charset="-52"/>
                          <a:ea typeface="Calibri" pitchFamily="2" charset="-52"/>
                          <a:cs typeface="Calibri" pitchFamily="2" charset="-52"/>
                        </a:defRPr>
                      </a:pPr>
                      <a:r>
                        <a:rPr lang="en-us"/>
                        <a:t>0</a:t>
                      </a:r>
                    </a:p>
                  </a:txBody>
                  <a:tcPr marL="90170" marR="45085" marT="90170" marB="45085">
                    <a:lnL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  <a:extLst>
                  <a:ext uri="smNativeData">
                    <pr:rowheight xmlns="" xmlns:pr="smNativeData" dt="1589351083" type="min" val="370840"/>
                  </a:ext>
                </a:extLst>
              </a:tr>
              <a:tr h="370840">
                <a:tc>
                  <a:txBody>
                    <a:bodyPr vert="horz" wrap="square" numCol="1"/>
                    <a:lstStyle/>
                    <a:p>
                      <a:pPr marL="0" marR="0" indent="0" algn="ctr">
                        <a:buNone/>
                        <a:defRPr lang="ru-ru">
                          <a:solidFill>
                            <a:srgbClr val="000000"/>
                          </a:solidFill>
                          <a:latin typeface="Calibri" pitchFamily="2" charset="-52"/>
                          <a:ea typeface="Calibri" pitchFamily="2" charset="-52"/>
                          <a:cs typeface="Calibri" pitchFamily="2" charset="-52"/>
                        </a:defRPr>
                      </a:pPr>
                      <a:r>
                        <a:rPr lang="en-us"/>
                        <a:t>1</a:t>
                      </a:r>
                    </a:p>
                  </a:txBody>
                  <a:tcPr marL="90170" marR="45085" marT="90170" marB="45085">
                    <a:lnL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  <a:tc>
                  <a:txBody>
                    <a:bodyPr vert="horz" wrap="square" numCol="1"/>
                    <a:lstStyle/>
                    <a:p>
                      <a:pPr marL="0" marR="0" indent="0" algn="ctr">
                        <a:buNone/>
                        <a:defRPr lang="ru-ru">
                          <a:solidFill>
                            <a:srgbClr val="000000"/>
                          </a:solidFill>
                          <a:latin typeface="Calibri" pitchFamily="2" charset="-52"/>
                          <a:ea typeface="Calibri" pitchFamily="2" charset="-52"/>
                          <a:cs typeface="Calibri" pitchFamily="2" charset="-52"/>
                        </a:defRPr>
                      </a:pPr>
                      <a:r>
                        <a:rPr lang="en-us"/>
                        <a:t>1</a:t>
                      </a:r>
                    </a:p>
                  </a:txBody>
                  <a:tcPr marL="90170" marR="45085" marT="90170" marB="45085">
                    <a:lnL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  <a:tc>
                  <a:txBody>
                    <a:bodyPr vert="horz" wrap="square" numCol="1"/>
                    <a:lstStyle/>
                    <a:p>
                      <a:pPr marL="0" marR="0" indent="0" algn="ctr">
                        <a:buNone/>
                        <a:defRPr lang="ru-ru">
                          <a:solidFill>
                            <a:srgbClr val="000000"/>
                          </a:solidFill>
                          <a:latin typeface="Calibri" pitchFamily="2" charset="-52"/>
                          <a:ea typeface="Calibri" pitchFamily="2" charset="-52"/>
                          <a:cs typeface="Calibri" pitchFamily="2" charset="-52"/>
                        </a:defRPr>
                      </a:pPr>
                      <a:r>
                        <a:rPr lang="en-us"/>
                        <a:t>0</a:t>
                      </a:r>
                    </a:p>
                  </a:txBody>
                  <a:tcPr marL="90170" marR="45085" marT="90170" marB="45085">
                    <a:lnL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  <a:tc>
                  <a:txBody>
                    <a:bodyPr vert="horz" wrap="square" numCol="1"/>
                    <a:lstStyle/>
                    <a:p>
                      <a:pPr marL="0" marR="0" indent="0" algn="ctr">
                        <a:buNone/>
                        <a:defRPr lang="ru-ru">
                          <a:solidFill>
                            <a:srgbClr val="000000"/>
                          </a:solidFill>
                          <a:latin typeface="Calibri" pitchFamily="2" charset="-52"/>
                          <a:ea typeface="Calibri" pitchFamily="2" charset="-52"/>
                          <a:cs typeface="Calibri" pitchFamily="2" charset="-52"/>
                        </a:defRPr>
                      </a:pPr>
                      <a:r>
                        <a:rPr lang="en-us"/>
                        <a:t>0</a:t>
                      </a:r>
                    </a:p>
                  </a:txBody>
                  <a:tcPr marL="90170" marR="45085" marT="90170" marB="45085">
                    <a:lnL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  <a:extLst>
                  <a:ext uri="smNativeData">
                    <pr:rowheight xmlns="" xmlns:pr="smNativeData" dt="1589351083" type="min" val="370840"/>
                  </a:ext>
                </a:extLst>
              </a:tr>
              <a:tr h="370840">
                <a:tc>
                  <a:txBody>
                    <a:bodyPr vert="horz" wrap="square" numCol="1"/>
                    <a:lstStyle/>
                    <a:p>
                      <a:pPr marL="0" marR="0" indent="0" algn="ctr">
                        <a:buNone/>
                        <a:defRPr lang="ru-ru">
                          <a:solidFill>
                            <a:srgbClr val="000000"/>
                          </a:solidFill>
                          <a:latin typeface="Calibri" pitchFamily="2" charset="-52"/>
                          <a:ea typeface="Calibri" pitchFamily="2" charset="-52"/>
                          <a:cs typeface="Calibri" pitchFamily="2" charset="-52"/>
                        </a:defRPr>
                      </a:pPr>
                      <a:r>
                        <a:rPr lang="en-us"/>
                        <a:t>1</a:t>
                      </a:r>
                    </a:p>
                  </a:txBody>
                  <a:tcPr marL="90170" marR="45085" marT="90170" marB="45085">
                    <a:lnL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 vert="horz" wrap="square" numCol="1"/>
                    <a:lstStyle/>
                    <a:p>
                      <a:pPr marL="0" marR="0" indent="0" algn="ctr">
                        <a:buNone/>
                        <a:defRPr lang="ru-ru">
                          <a:solidFill>
                            <a:srgbClr val="000000"/>
                          </a:solidFill>
                          <a:latin typeface="Calibri" pitchFamily="2" charset="-52"/>
                          <a:ea typeface="Calibri" pitchFamily="2" charset="-52"/>
                          <a:cs typeface="Calibri" pitchFamily="2" charset="-52"/>
                        </a:defRPr>
                      </a:pPr>
                      <a:r>
                        <a:rPr lang="en-us"/>
                        <a:t>1</a:t>
                      </a:r>
                    </a:p>
                  </a:txBody>
                  <a:tcPr marL="90170" marR="45085" marT="90170" marB="45085">
                    <a:lnL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 vert="horz" wrap="square" numCol="1"/>
                    <a:lstStyle/>
                    <a:p>
                      <a:pPr marL="0" marR="0" indent="0" algn="ctr">
                        <a:buNone/>
                        <a:defRPr lang="ru-ru">
                          <a:solidFill>
                            <a:srgbClr val="000000"/>
                          </a:solidFill>
                          <a:latin typeface="Calibri" pitchFamily="2" charset="-52"/>
                          <a:ea typeface="Calibri" pitchFamily="2" charset="-52"/>
                          <a:cs typeface="Calibri" pitchFamily="2" charset="-52"/>
                        </a:defRPr>
                      </a:pPr>
                      <a:r>
                        <a:rPr lang="en-us"/>
                        <a:t>1</a:t>
                      </a:r>
                    </a:p>
                  </a:txBody>
                  <a:tcPr marL="90170" marR="45085" marT="90170" marB="45085">
                    <a:lnL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 vert="horz" wrap="square" numCol="1"/>
                    <a:lstStyle/>
                    <a:p>
                      <a:pPr marL="0" marR="0" indent="0" algn="ctr">
                        <a:buNone/>
                        <a:defRPr lang="ru-ru">
                          <a:solidFill>
                            <a:srgbClr val="000000"/>
                          </a:solidFill>
                          <a:latin typeface="Calibri" pitchFamily="2" charset="-52"/>
                          <a:ea typeface="Calibri" pitchFamily="2" charset="-52"/>
                          <a:cs typeface="Calibri" pitchFamily="2" charset="-52"/>
                        </a:defRPr>
                      </a:pPr>
                      <a:r>
                        <a:rPr lang="en-us"/>
                        <a:t>1</a:t>
                      </a:r>
                    </a:p>
                  </a:txBody>
                  <a:tcPr marL="90170" marR="45085" marT="90170" marB="45085">
                    <a:lnL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  <a:extLst>
                  <a:ext uri="smNativeData">
                    <pr:rowheight xmlns="" xmlns:pr="smNativeData" dt="1589351083" type="min" val="370840"/>
                  </a:ext>
                </a:extLst>
              </a:tr>
            </a:tbl>
          </a:graphicData>
        </a:graphic>
      </p:graphicFrame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Box 9"/>
              <p:cNvSpPr>
                <a:extLst>
                  <a:ext uri="smNativeData">
                    <pr:smNativeData xmlns:pr="smNativeData" val="SMDATA_13_q5K7XhMAAAAlAAAAZAAAAC0AAAAAkAAAAEgAAACQAAAASAAAAAAAAAAA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AA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Cl////AAAAAAAAAAAAAAAAECcAABAnAAAAAAAAAAAAAAAAAAAAAAAAAAAAAAAAAAAAAAAAAAAAABQAAAAAAAAAwMD/AAAAAABkAAAAMgAAAAAAAABkAAAAAAAAAH9/fwAKAAAAHwAAAFQAAAAAAAAFAAAAAQAAAAAAAAAAAAAAAAAAAAAAAAAAAAAAAAAAAAAAAAAAAAAAAH9/fwDn5uYDzMzMAMDA/wB/f38AAAAAAAAAAAAAAAAAAAAAAAAAAAAhAAAAGAAAABQAAACYGwAAVxQAAN5IAADyJQAAEAAAACYAAAAIAAAA//////////8="/>
                  </a:ext>
                </a:extLst>
              </p:cNvSpPr>
              <p:nvPr/>
            </p:nvSpPr>
            <p:spPr>
              <a:xfrm>
                <a:off x="4485640" y="3306445"/>
                <a:ext cx="7359650" cy="2861945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 wrap="square" rtlCol="0">
                <a:spAutoFit/>
              </a:bodyPr>
              <a:lstStyle/>
              <a:p>
                <a:pPr algn="just">
                  <a:lnSpc>
                    <a:spcPct val="150000"/>
                  </a:lnSpc>
                </a:pPr>
                <a:r>
                  <a:rPr lang="ru-RU" sz="2000" b="1" i="1" dirty="0" smtClean="0"/>
                  <a:t>Решение</a:t>
                </a:r>
                <a:r>
                  <a:rPr lang="en-US" sz="2000" b="1" i="1" dirty="0" smtClean="0"/>
                  <a:t>:</a:t>
                </a:r>
                <a:endParaRPr lang="ru-RU" sz="2000" b="1" i="1" dirty="0" smtClean="0"/>
              </a:p>
              <a:p>
                <a:pPr marL="457200" indent="-457200" algn="just">
                  <a:lnSpc>
                    <a:spcPct val="150000"/>
                  </a:lnSpc>
                  <a:buAutoNum type="arabicPeriod"/>
                </a:pP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sz="2000" b="0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acc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𝑧</m:t>
                        </m:r>
                      </m:e>
                    </m:acc>
                    <m:r>
                      <a:rPr lang="en-US" sz="2000" b="0" i="1" smtClean="0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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000" i="1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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𝑥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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𝑦</m:t>
                    </m:r>
                    <m:r>
                      <a:rPr lang="ru-RU" sz="2000" b="0" i="1" smtClean="0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=</m:t>
                    </m:r>
                    <m:d>
                      <m:dPr>
                        <m:ctrlPr>
                          <a:rPr lang="en-US" sz="2000" b="0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d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𝑥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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𝑦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</m:t>
                        </m:r>
                        <m:acc>
                          <m:accPr>
                            <m:chr m:val="̅"/>
                            <m:ctrlPr>
                              <a:rPr lang="en-US" sz="2000" b="0" i="1" smtClean="0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</m:ctrlPr>
                          </m:accPr>
                          <m:e>
                            <m:r>
                              <a:rPr lang="en-US" sz="2000" b="0" i="1" smtClean="0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  <m:t>𝑧</m:t>
                            </m:r>
                          </m:e>
                        </m:acc>
                      </m:e>
                    </m:d>
                    <m:r>
                      <a:rPr lang="en-US" sz="2000" b="0" i="1" smtClean="0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 </m:t>
                    </m:r>
                    <m:d>
                      <m:dPr>
                        <m:ctrlPr>
                          <a:rPr lang="en-US" sz="2000" b="0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d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𝑥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</m:t>
                        </m:r>
                        <m:acc>
                          <m:accPr>
                            <m:chr m:val="̅"/>
                            <m:ctrlPr>
                              <a:rPr lang="en-US" sz="2000" b="0" i="1" smtClean="0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</m:ctrlPr>
                          </m:accPr>
                          <m:e>
                            <m:r>
                              <a:rPr lang="en-US" sz="2000" b="0" i="1" smtClean="0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  <m:t>𝑦</m:t>
                            </m:r>
                          </m:e>
                        </m:acc>
                        <m:r>
                          <a:rPr lang="en-US" sz="2000" b="0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</m:t>
                        </m:r>
                        <m:acc>
                          <m:accPr>
                            <m:chr m:val="̅"/>
                            <m:ctrlPr>
                              <a:rPr lang="en-US" sz="2000" b="0" i="1" smtClean="0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</m:ctrlPr>
                          </m:accPr>
                          <m:e>
                            <m:r>
                              <a:rPr lang="en-US" sz="2000" b="0" i="1" smtClean="0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  <m:t>𝑧</m:t>
                            </m:r>
                          </m:e>
                        </m:acc>
                      </m:e>
                    </m:d>
                    <m:r>
                      <a:rPr lang="en-US" sz="2000" b="0" i="1" smtClean="0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 </m:t>
                    </m:r>
                    <m:d>
                      <m:dPr>
                        <m:ctrlPr>
                          <a:rPr lang="en-US" sz="2000" b="0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d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𝑥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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𝑦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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𝑧</m:t>
                        </m:r>
                      </m:e>
                    </m:d>
                  </m:oMath>
                </a14:m>
                <a:endParaRPr lang="en-US" sz="2000" b="0" dirty="0" smtClean="0">
                  <a:sym typeface="Symbol" panose="05050102010706020507" pitchFamily="18" charset="2"/>
                </a:endParaRPr>
              </a:p>
              <a:p>
                <a:pPr marL="457200" indent="-457200" algn="just">
                  <a:lnSpc>
                    <a:spcPct val="150000"/>
                  </a:lnSpc>
                  <a:buFontTx/>
                  <a:buAutoNum type="arabicPeriod"/>
                </a:pPr>
                <a:r>
                  <a:rPr lang="ru-RU" sz="2000" dirty="0" smtClean="0"/>
                  <a:t>Для каждой конъюнкции</a:t>
                </a:r>
                <a:r>
                  <a:rPr lang="en-US" sz="2000" dirty="0" smtClean="0"/>
                  <a:t>:</a:t>
                </a:r>
                <a:r>
                  <a:rPr lang="ru-RU" sz="2000" dirty="0" smtClean="0"/>
                  <a:t> </a:t>
                </a:r>
                <a:r>
                  <a:rPr lang="en-US" sz="2000" dirty="0"/>
                  <a:t>A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</m:t>
                    </m:r>
                  </m:oMath>
                </a14:m>
                <a:r>
                  <a:rPr lang="en-US" sz="2000" dirty="0" smtClean="0"/>
                  <a:t>B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</m:t>
                    </m:r>
                  </m:oMath>
                </a14:m>
                <a:r>
                  <a:rPr lang="en-US" sz="2000" dirty="0" smtClean="0"/>
                  <a:t>C=1 </a:t>
                </a:r>
                <a:r>
                  <a:rPr lang="en-US" sz="2000" dirty="0" smtClean="0">
                    <a:sym typeface="Wingdings" panose="05000000000000000000" pitchFamily="2" charset="2"/>
                  </a:rPr>
                  <a:t> A=B=C=1</a:t>
                </a:r>
                <a:endParaRPr lang="ru-RU" sz="2000" dirty="0" smtClean="0">
                  <a:sym typeface="Wingdings" panose="05000000000000000000" pitchFamily="2" charset="2"/>
                </a:endParaRPr>
              </a:p>
              <a:p>
                <a:pPr marL="457200" indent="-457200" algn="just">
                  <a:lnSpc>
                    <a:spcPct val="150000"/>
                  </a:lnSpc>
                  <a:buAutoNum type="arabicPeriod"/>
                </a:pPr>
                <a:endParaRPr lang="en-US" sz="2000" b="0" dirty="0" smtClean="0">
                  <a:sym typeface="Symbol" panose="05050102010706020507" pitchFamily="18" charset="2"/>
                </a:endParaRPr>
              </a:p>
              <a:p>
                <a:pPr marL="457200" indent="-457200" algn="just">
                  <a:lnSpc>
                    <a:spcPct val="150000"/>
                  </a:lnSpc>
                  <a:buAutoNum type="arabicPeriod"/>
                </a:pPr>
                <a:endParaRPr lang="ru-RU" sz="2000" dirty="0"/>
              </a:p>
              <a:p>
                <a:pPr algn="just">
                  <a:lnSpc>
                    <a:spcPct val="150000"/>
                  </a:lnSpc>
                </a:pPr>
                <a:r>
                  <a:rPr lang="ru-RU" sz="2000" dirty="0" smtClean="0"/>
                  <a:t> </a:t>
                </a:r>
                <a:endParaRPr lang="en-US" sz="2000" b="1" i="1" dirty="0" smtClean="0"/>
              </a:p>
            </p:txBody>
          </p:sp>
        </mc:Choice>
        <mc:Fallback>
          <p:sp>
            <p:nvSpPr>
              <p:cNvPr id="8" name="TextBox 9"/>
              <p:cNvSpPr>
                <a:spLocks noRot="1" noChangeAspect="1" noMove="1" noResize="1" noEditPoints="1" noAdjustHandles="1" noChangeArrowheads="1" noChangeShapeType="1" noTextEdit="1"/>
                <a:extLst>
                  <a:ext uri="smNativeData">
                    <pr:smNativeData xmlns:pr="smNativeData" val="SMDATA_13_q5K7XhMAAAAlAAAAZAAAAK8AAAAAkAAAAEgAAACQAAAASAAAAAAAAAAAAAAAAAAAAAEAAABQAAAAAAAAAAAA4D8AAAAAAADgPwAAAAAAAOA/AAAAAAAA4D8AAAAAAADgPwAAAAAAAOA/AAAAAAAA4D8AAAAAAADgPwAAAAAAAOA/AAAAAAAA4D8CAAAAjAAAAAEAAAACAAAAW5vVDP///wgAAAAAAAAAAOM1y3w4fRJFnGNt2NnTweoBAAAAZAAAAAEAAABAAAAAAAAAAAAAAAAAAAAAAAAAAAAAAAAAAAAAAAAAAAAAAAAAAAAAAAAAAAAAAAAAAAAAAAAAAAAAAAAAAAAAAAAAAAAAAAAAAAAAAAAAAAAAAAAAAAAAFAAAADwAAAAAAAAAAAAAAAAAAAAA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Cl////AAAAAAAAAAAAAAAAECcAABAnAAAAAAAAAAAAAAAAAAAAAAAAAAAAAAAAAAAAAAAAAAAAABQAAAAAAAAAwMD/AAAAAABkAAAAMgAAAAAAAABkAAAAAAAAAH9/fwAKAAAAHwAAAFQAAABbm9UF////AQAAAAAAAAAAAAAAAAAAAAAAAAAAAAAAAAAAAAAAAAAAAAAAAH9/fwDn5uYDzMzMAMDA/wB/f38AAAAAAAAAAAAAAAAAAAAAAAAAAAAhAAAAGAAAABQAAACYGwAAVxQAAN5IAADyJQAAEAAAACYAAAAIAAAA//////////8="/>
                  </a:ext>
                </a:extLst>
              </p:cNvSpPr>
              <p:nvPr/>
            </p:nvSpPr>
            <p:spPr>
              <a:xfrm>
                <a:off x="4485640" y="3306445"/>
                <a:ext cx="7359650" cy="2861945"/>
              </a:xfrm>
              <a:prstGeom prst="rect">
                <a:avLst/>
              </a:prstGeom>
              <a:blipFill>
                <a:blip r:embed="rId3"/>
                <a:srcRect/>
                <a:stretch>
                  <a:fillRect l="-910" t="0" r="0" b="0"/>
                </a:stretch>
              </a:blipFill>
              <a:ln>
                <a:noFill/>
              </a:ln>
              <a:effectLst/>
            </p:spPr>
          </p:sp>
        </mc:Fallback>
      </mc:AlternateContent>
      <p:graphicFrame>
        <p:nvGraphicFramePr>
          <p:cNvPr id="9" name=""/>
          <p:cNvGraphicFramePr>
            <a:graphicFrameLocks noGrp="1"/>
          </p:cNvGraphicFramePr>
          <p:nvPr/>
        </p:nvGraphicFramePr>
        <p:xfrm>
          <a:off x="5547360" y="4970780"/>
          <a:ext cx="1877695" cy="1534160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469265"/>
                <a:gridCol w="469265"/>
                <a:gridCol w="469265"/>
                <a:gridCol w="469265"/>
              </a:tblGrid>
              <a:tr h="370840">
                <a:tc>
                  <a:txBody>
                    <a:bodyPr vert="horz" wrap="square" numCol="1"/>
                    <a:lstStyle/>
                    <a:p>
                      <a:pPr marL="0" marR="0" indent="0" algn="ctr">
                        <a:buNone/>
                        <a:defRPr lang="ru-ru" b="1">
                          <a:solidFill>
                            <a:srgbClr val="FFFFFF"/>
                          </a:solidFill>
                          <a:latin typeface="Calibri" pitchFamily="2" charset="-52"/>
                          <a:ea typeface="Calibri" pitchFamily="2" charset="-52"/>
                          <a:cs typeface="Calibri" pitchFamily="2" charset="-52"/>
                        </a:defRPr>
                      </a:pPr>
                      <a:r>
                        <a:rPr lang="en-us"/>
                        <a:t>?</a:t>
                      </a:r>
                    </a:p>
                  </a:txBody>
                  <a:tcPr marL="90170" marR="45085" marT="90170" marB="45085">
                    <a:lnL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 vert="horz" wrap="square" numCol="1"/>
                    <a:lstStyle/>
                    <a:p>
                      <a:pPr marL="0" marR="0" indent="0" algn="ctr">
                        <a:buNone/>
                        <a:defRPr lang="ru-ru" b="1">
                          <a:solidFill>
                            <a:srgbClr val="FFFFFF"/>
                          </a:solidFill>
                          <a:latin typeface="Calibri" pitchFamily="2" charset="-52"/>
                          <a:ea typeface="Calibri" pitchFamily="2" charset="-52"/>
                          <a:cs typeface="Calibri" pitchFamily="2" charset="-52"/>
                        </a:defRPr>
                      </a:pPr>
                      <a:r>
                        <a:rPr lang="en-us"/>
                        <a:t>?</a:t>
                      </a:r>
                    </a:p>
                  </a:txBody>
                  <a:tcPr marL="90170" marR="45085" marT="90170" marB="45085">
                    <a:lnL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 vert="horz" wrap="square" numCol="1"/>
                    <a:lstStyle/>
                    <a:p>
                      <a:pPr marL="0" marR="0" indent="0" algn="ctr">
                        <a:buNone/>
                        <a:defRPr lang="ru-ru" b="1">
                          <a:solidFill>
                            <a:srgbClr val="FFFFFF"/>
                          </a:solidFill>
                          <a:latin typeface="Calibri" pitchFamily="2" charset="-52"/>
                          <a:ea typeface="Calibri" pitchFamily="2" charset="-52"/>
                          <a:cs typeface="Calibri" pitchFamily="2" charset="-52"/>
                        </a:defRPr>
                      </a:pPr>
                      <a:r>
                        <a:rPr lang="en-us"/>
                        <a:t>x</a:t>
                      </a:r>
                    </a:p>
                  </a:txBody>
                  <a:tcPr marL="90170" marR="45085" marT="90170" marB="45085">
                    <a:lnL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 vert="horz" wrap="square" numCol="1"/>
                    <a:lstStyle/>
                    <a:p>
                      <a:pPr marL="0" marR="0" indent="0" algn="ctr">
                        <a:buNone/>
                        <a:defRPr lang="ru-ru" b="1">
                          <a:solidFill>
                            <a:srgbClr val="FFFFFF"/>
                          </a:solidFill>
                          <a:latin typeface="Calibri" pitchFamily="2" charset="-52"/>
                          <a:ea typeface="Calibri" pitchFamily="2" charset="-52"/>
                          <a:cs typeface="Calibri" pitchFamily="2" charset="-52"/>
                        </a:defRPr>
                      </a:pPr>
                      <a:r>
                        <a:rPr lang="en-us"/>
                        <a:t>F</a:t>
                      </a:r>
                    </a:p>
                  </a:txBody>
                  <a:tcPr marL="90170" marR="45085" marT="90170" marB="45085">
                    <a:lnL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smNativeData">
                    <pr:rowheight xmlns="" xmlns:pr="smNativeData" dt="1589351083" type="min" val="370840"/>
                  </a:ext>
                </a:extLst>
              </a:tr>
              <a:tr h="370840">
                <a:tc>
                  <a:txBody>
                    <a:bodyPr vert="horz" wrap="square" numCol="1"/>
                    <a:lstStyle/>
                    <a:p>
                      <a:pPr marL="0" marR="0" indent="0" algn="ctr">
                        <a:buNone/>
                        <a:defRPr lang="ru-ru">
                          <a:solidFill>
                            <a:srgbClr val="000000"/>
                          </a:solidFill>
                          <a:latin typeface="Calibri" pitchFamily="2" charset="-52"/>
                          <a:ea typeface="Calibri" pitchFamily="2" charset="-52"/>
                          <a:cs typeface="Calibri" pitchFamily="2" charset="-52"/>
                        </a:defRPr>
                      </a:pPr>
                      <a:r>
                        <a:rPr lang="en-us"/>
                        <a:t>0</a:t>
                      </a:r>
                    </a:p>
                  </a:txBody>
                  <a:tcPr marL="90170" marR="45085" marT="90170" marB="45085">
                    <a:lnL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  <a:tc>
                  <a:txBody>
                    <a:bodyPr vert="horz" wrap="square" numCol="1"/>
                    <a:lstStyle/>
                    <a:p>
                      <a:pPr marL="0" marR="0" indent="0" algn="ctr">
                        <a:buNone/>
                        <a:defRPr lang="ru-ru">
                          <a:solidFill>
                            <a:srgbClr val="000000"/>
                          </a:solidFill>
                          <a:latin typeface="Calibri" pitchFamily="2" charset="-52"/>
                          <a:ea typeface="Calibri" pitchFamily="2" charset="-52"/>
                          <a:cs typeface="Calibri" pitchFamily="2" charset="-52"/>
                        </a:defRPr>
                      </a:pPr>
                      <a:r>
                        <a:rPr lang="en-us"/>
                        <a:t>0</a:t>
                      </a:r>
                    </a:p>
                  </a:txBody>
                  <a:tcPr marL="90170" marR="45085" marT="90170" marB="45085">
                    <a:lnL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  <a:tc>
                  <a:txBody>
                    <a:bodyPr vert="horz" wrap="square" numCol="1"/>
                    <a:lstStyle/>
                    <a:p>
                      <a:pPr marL="0" marR="0" indent="0" algn="ctr">
                        <a:buNone/>
                        <a:defRPr lang="ru-ru">
                          <a:solidFill>
                            <a:srgbClr val="000000"/>
                          </a:solidFill>
                          <a:latin typeface="Calibri" pitchFamily="2" charset="-52"/>
                          <a:ea typeface="Calibri" pitchFamily="2" charset="-52"/>
                          <a:cs typeface="Calibri" pitchFamily="2" charset="-52"/>
                        </a:defRPr>
                      </a:pPr>
                      <a:r>
                        <a:rPr lang="en-us"/>
                        <a:t>1</a:t>
                      </a:r>
                    </a:p>
                  </a:txBody>
                  <a:tcPr marL="90170" marR="45085" marT="90170" marB="45085">
                    <a:lnL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  <a:tc>
                  <a:txBody>
                    <a:bodyPr vert="horz" wrap="square" numCol="1"/>
                    <a:lstStyle/>
                    <a:p>
                      <a:pPr marL="0" marR="0" indent="0" algn="ctr">
                        <a:buNone/>
                        <a:defRPr lang="ru-ru">
                          <a:solidFill>
                            <a:srgbClr val="000000"/>
                          </a:solidFill>
                          <a:latin typeface="Calibri" pitchFamily="2" charset="-52"/>
                          <a:ea typeface="Calibri" pitchFamily="2" charset="-52"/>
                          <a:cs typeface="Calibri" pitchFamily="2" charset="-52"/>
                        </a:defRPr>
                      </a:pPr>
                      <a:r>
                        <a:rPr lang="en-us"/>
                        <a:t>1</a:t>
                      </a:r>
                    </a:p>
                  </a:txBody>
                  <a:tcPr marL="90170" marR="45085" marT="90170" marB="45085">
                    <a:lnL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  <a:extLst>
                  <a:ext uri="smNativeData">
                    <pr:rowheight xmlns="" xmlns:pr="smNativeData" dt="1589351083" type="min" val="370840"/>
                  </a:ext>
                </a:extLst>
              </a:tr>
              <a:tr h="370840">
                <a:tc>
                  <a:txBody>
                    <a:bodyPr vert="horz" wrap="square" numCol="1"/>
                    <a:lstStyle/>
                    <a:p>
                      <a:pPr marL="0" marR="0" indent="0" algn="ctr">
                        <a:buNone/>
                        <a:defRPr lang="ru-ru">
                          <a:solidFill>
                            <a:srgbClr val="000000"/>
                          </a:solidFill>
                          <a:latin typeface="Calibri" pitchFamily="2" charset="-52"/>
                          <a:ea typeface="Calibri" pitchFamily="2" charset="-52"/>
                          <a:cs typeface="Calibri" pitchFamily="2" charset="-52"/>
                        </a:defRPr>
                      </a:pPr>
                      <a:r>
                        <a:rPr lang="en-us"/>
                        <a:t>0</a:t>
                      </a:r>
                    </a:p>
                  </a:txBody>
                  <a:tcPr marL="90170" marR="45085" marT="90170" marB="45085">
                    <a:lnL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 vert="horz" wrap="square" numCol="1"/>
                    <a:lstStyle/>
                    <a:p>
                      <a:pPr marL="0" marR="0" indent="0" algn="ctr">
                        <a:buNone/>
                        <a:defRPr lang="ru-ru">
                          <a:solidFill>
                            <a:srgbClr val="000000"/>
                          </a:solidFill>
                          <a:latin typeface="Calibri" pitchFamily="2" charset="-52"/>
                          <a:ea typeface="Calibri" pitchFamily="2" charset="-52"/>
                          <a:cs typeface="Calibri" pitchFamily="2" charset="-52"/>
                        </a:defRPr>
                      </a:pPr>
                      <a:r>
                        <a:rPr lang="en-us"/>
                        <a:t>1</a:t>
                      </a:r>
                    </a:p>
                  </a:txBody>
                  <a:tcPr marL="90170" marR="45085" marT="90170" marB="45085">
                    <a:lnL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 vert="horz" wrap="square" numCol="1"/>
                    <a:lstStyle/>
                    <a:p>
                      <a:pPr marL="0" marR="0" indent="0" algn="ctr">
                        <a:buNone/>
                        <a:defRPr lang="ru-ru">
                          <a:solidFill>
                            <a:srgbClr val="000000"/>
                          </a:solidFill>
                          <a:latin typeface="Calibri" pitchFamily="2" charset="-52"/>
                          <a:ea typeface="Calibri" pitchFamily="2" charset="-52"/>
                          <a:cs typeface="Calibri" pitchFamily="2" charset="-52"/>
                        </a:defRPr>
                      </a:pPr>
                      <a:r>
                        <a:rPr lang="en-us"/>
                        <a:t>1</a:t>
                      </a:r>
                    </a:p>
                  </a:txBody>
                  <a:tcPr marL="90170" marR="45085" marT="90170" marB="45085">
                    <a:lnL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 vert="horz" wrap="square" numCol="1"/>
                    <a:lstStyle/>
                    <a:p>
                      <a:pPr marL="0" marR="0" indent="0" algn="ctr">
                        <a:buNone/>
                        <a:defRPr lang="ru-ru">
                          <a:solidFill>
                            <a:srgbClr val="000000"/>
                          </a:solidFill>
                          <a:latin typeface="Calibri" pitchFamily="2" charset="-52"/>
                          <a:ea typeface="Calibri" pitchFamily="2" charset="-52"/>
                          <a:cs typeface="Calibri" pitchFamily="2" charset="-52"/>
                        </a:defRPr>
                      </a:pPr>
                      <a:r>
                        <a:rPr lang="en-us"/>
                        <a:t>1</a:t>
                      </a:r>
                    </a:p>
                  </a:txBody>
                  <a:tcPr marL="90170" marR="45085" marT="90170" marB="45085">
                    <a:lnL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  <a:extLst>
                  <a:ext uri="smNativeData">
                    <pr:rowheight xmlns="" xmlns:pr="smNativeData" dt="1589351083" type="min" val="370840"/>
                  </a:ext>
                </a:extLst>
              </a:tr>
              <a:tr h="370840">
                <a:tc>
                  <a:txBody>
                    <a:bodyPr vert="horz" wrap="square" numCol="1"/>
                    <a:lstStyle/>
                    <a:p>
                      <a:pPr marL="0" marR="0" indent="0" algn="ctr">
                        <a:buNone/>
                        <a:defRPr lang="ru-ru">
                          <a:solidFill>
                            <a:srgbClr val="000000"/>
                          </a:solidFill>
                          <a:latin typeface="Calibri" pitchFamily="2" charset="-52"/>
                          <a:ea typeface="Calibri" pitchFamily="2" charset="-52"/>
                          <a:cs typeface="Calibri" pitchFamily="2" charset="-52"/>
                        </a:defRPr>
                      </a:pPr>
                      <a:r>
                        <a:rPr lang="en-us"/>
                        <a:t>1</a:t>
                      </a:r>
                    </a:p>
                  </a:txBody>
                  <a:tcPr marL="90170" marR="45085" marT="90170" marB="45085">
                    <a:lnL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  <a:tc>
                  <a:txBody>
                    <a:bodyPr vert="horz" wrap="square" numCol="1"/>
                    <a:lstStyle/>
                    <a:p>
                      <a:pPr marL="0" marR="0" indent="0" algn="ctr">
                        <a:buNone/>
                        <a:defRPr lang="ru-ru">
                          <a:solidFill>
                            <a:srgbClr val="000000"/>
                          </a:solidFill>
                          <a:latin typeface="Calibri" pitchFamily="2" charset="-52"/>
                          <a:ea typeface="Calibri" pitchFamily="2" charset="-52"/>
                          <a:cs typeface="Calibri" pitchFamily="2" charset="-52"/>
                        </a:defRPr>
                      </a:pPr>
                      <a:r>
                        <a:rPr lang="en-us"/>
                        <a:t>1</a:t>
                      </a:r>
                    </a:p>
                  </a:txBody>
                  <a:tcPr marL="90170" marR="45085" marT="90170" marB="45085">
                    <a:lnL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  <a:tc>
                  <a:txBody>
                    <a:bodyPr vert="horz" wrap="square" numCol="1"/>
                    <a:lstStyle/>
                    <a:p>
                      <a:pPr marL="0" marR="0" indent="0" algn="ctr">
                        <a:buNone/>
                        <a:defRPr lang="ru-ru">
                          <a:solidFill>
                            <a:srgbClr val="000000"/>
                          </a:solidFill>
                          <a:latin typeface="Calibri" pitchFamily="2" charset="-52"/>
                          <a:ea typeface="Calibri" pitchFamily="2" charset="-52"/>
                          <a:cs typeface="Calibri" pitchFamily="2" charset="-52"/>
                        </a:defRPr>
                      </a:pPr>
                      <a:r>
                        <a:rPr lang="en-us"/>
                        <a:t>1</a:t>
                      </a:r>
                    </a:p>
                  </a:txBody>
                  <a:tcPr marL="90170" marR="45085" marT="90170" marB="45085">
                    <a:lnL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  <a:tc>
                  <a:txBody>
                    <a:bodyPr vert="horz" wrap="square" numCol="1"/>
                    <a:lstStyle/>
                    <a:p>
                      <a:pPr marL="0" marR="0" indent="0" algn="ctr">
                        <a:buNone/>
                        <a:defRPr lang="ru-ru">
                          <a:solidFill>
                            <a:srgbClr val="000000"/>
                          </a:solidFill>
                          <a:latin typeface="Calibri" pitchFamily="2" charset="-52"/>
                          <a:ea typeface="Calibri" pitchFamily="2" charset="-52"/>
                          <a:cs typeface="Calibri" pitchFamily="2" charset="-52"/>
                        </a:defRPr>
                      </a:pPr>
                      <a:r>
                        <a:rPr lang="en-us"/>
                        <a:t>1</a:t>
                      </a:r>
                    </a:p>
                  </a:txBody>
                  <a:tcPr marL="90170" marR="45085" marT="90170" marB="45085">
                    <a:lnL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  <a:extLst>
                  <a:ext uri="smNativeData">
                    <pr:rowheight xmlns="" xmlns:pr="smNativeData" dt="1589351083" type="min" val="370840"/>
                  </a:ext>
                </a:extLst>
              </a:tr>
            </a:tbl>
          </a:graphicData>
        </a:graphic>
      </p:graphicFrame>
      <mc:AlternateContent xmlns:mc="http://schemas.openxmlformats.org/markup-compatibility/2006">
        <mc:Choice xmlns:a14="http://schemas.microsoft.com/office/drawing/2010/main" Requires="a14">
          <p:sp>
            <p:nvSpPr>
              <p:cNvPr id="10" name="Прямоугольник 4"/>
              <p:cNvSpPr>
                <a:extLst>
                  <a:ext uri="smNativeData">
                    <pr:smNativeData xmlns:pr="smNativeData" val="SMDATA_13_q5K7XhMAAAAlAAAAZAAAAC0AAAAAkAAAAEgAAACQAAAASAAAAAAAAAAA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AA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Hz6//9m/f//ECcAABAnAAAAAAAAAAAAAAAAAAAAAAAAAAAAAAAAAAAAAAAAAAAAABQAAAAAAAAAwMD/AAAAAABkAAAAMgAAAAAAAABkAAAAAAAAAH9/fwAKAAAAHwAAAFQAAAAAAAAFAAAAAQAAAAAAAAAAAAAAAAAAAAAAAAAAAAAAAAAAAAAAAAAAAAAAAH9/fwDn5uYDzMzMAMDA/wB/f38AAAAAAAAAAAAAAAAAAAAAAAAAAAAhAAAAGAAAABQAAADmMQAA/CIAAI04AABBJQAAEAAAACYAAAAIAAAA//////////8="/>
                  </a:ext>
                </a:extLst>
              </p:cNvSpPr>
              <p:nvPr/>
            </p:nvSpPr>
            <p:spPr>
              <a:xfrm>
                <a:off x="8111490" y="5687060"/>
                <a:ext cx="1081405" cy="368935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  <m:t>𝑥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  <m:t></m:t>
                          </m:r>
                          <m:acc>
                            <m:accPr>
                              <m:chr m:val="̅"/>
                              <m:ctrlPr>
                                <a:rPr lang="en-US" i="1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</m:ctrlPr>
                            </m:acc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𝑦</m:t>
                              </m:r>
                            </m:e>
                          </m:acc>
                          <m:r>
                            <a:rPr lang="en-US" i="1"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  <m:t></m:t>
                          </m:r>
                          <m:acc>
                            <m:accPr>
                              <m:chr m:val="̅"/>
                              <m:ctrlPr>
                                <a:rPr lang="en-US" i="1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</m:ctrlPr>
                            </m:acc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𝑧</m:t>
                              </m:r>
                            </m:e>
                          </m:acc>
                        </m:e>
                      </m:d>
                    </m:oMath>
                  </m:oMathPara>
                </a14:m>
                <a:endParaRPr lang="ru-RU" dirty="0"/>
              </a:p>
            </p:txBody>
          </p:sp>
        </mc:Choice>
        <mc:Fallback>
          <p:sp>
            <p:nvSpPr>
              <p:cNvPr id="10" name="Прямоугольник 4"/>
              <p:cNvSpPr>
                <a:spLocks noRot="1" noChangeAspect="1" noMove="1" noResize="1" noEditPoints="1" noAdjustHandles="1" noChangeArrowheads="1" noChangeShapeType="1" noTextEdit="1"/>
                <a:extLst>
                  <a:ext uri="smNativeData">
                    <pr:smNativeData xmlns:pr="smNativeData" val="SMDATA_13_q5K7XhMAAAAlAAAAZAAAAK8AAAAAkAAAAEgAAACQAAAASAAAAAAAAAAAAAAAAAAAAAEAAABQAAAAAAAAAAAA4D8AAAAAAADgPwAAAAAAAOA/AAAAAAAA4D8AAAAAAADgPwAAAAAAAOA/AAAAAAAA4D8AAAAAAADgPwAAAAAAAOA/AAAAAAAA4D8CAAAAjAAAAAEAAAACAAAAW5vVDP///wgAAAAAAAAAAJJLszLqod1HvkhkK1umNaoBAAAAZAAAAAEAAABAAAAAAAAAAAAAAAAAAAAAAAAAAAAAAAAAAAAAAAAAAAAAAAAAAAAAAAAAAAAAAAAAAAAAAAAAAAAAAAAAAAAAAAAAAAAAAAAAAAAAAAAAAAAAAAAAAAAAFAAAADwAAAAAAAAAAAAAAAAAAAAA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Hz6//9m/f//ECcAABAnAAAAAAAAAAAAAAAAAAAAAAAAAAAAAAAAAAAAAAAAAAAAABQAAAAAAAAAwMD/AAAAAABkAAAAMgAAAAAAAABkAAAAAAAAAH9/fwAKAAAAHwAAAFQAAABbm9UF////AQAAAAAAAAAAAAAAAAAAAAAAAAAAAAAAAAAAAAAAAAAAAAAAAH9/fwDn5uYDzMzMAMDA/wB/f38AAAAAAAAAAAAAAAAAAAAAAAAAAAAhAAAAGAAAABQAAADmMQAA/CIAAI04AABBJQAAEAAAACYAAAAIAAAA//////////8="/>
                  </a:ext>
                </a:extLst>
              </p:cNvSpPr>
              <p:nvPr/>
            </p:nvSpPr>
            <p:spPr>
              <a:xfrm>
                <a:off x="8111490" y="5687060"/>
                <a:ext cx="1081405" cy="368935"/>
              </a:xfrm>
              <a:prstGeom prst="rect">
                <a:avLst/>
              </a:prstGeom>
              <a:blipFill>
                <a:blip r:embed="rId4"/>
                <a:srcRect/>
                <a:stretch>
                  <a:fillRect l="0" t="0" r="-14120" b="-6660"/>
                </a:stretch>
              </a:blipFill>
              <a:ln>
                <a:noFill/>
              </a:ln>
              <a:effectLst/>
            </p:spPr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Прямоугольник 8"/>
              <p:cNvSpPr>
                <a:extLst>
                  <a:ext uri="smNativeData">
                    <pr:smNativeData xmlns:pr="smNativeData" val="SMDATA_13_q5K7XhMAAAAlAAAAZAAAAC0AAAAAkAAAAEgAAACQAAAASAAAAAAAAAAA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AA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Hz6//9x/f//ECcAABAnAAAAAAAAAAAAAAAAAAAAAAAAAAAAAAAAAAAAAAAAAAAAABQAAAAAAAAAwMD/AAAAAABkAAAAMgAAAAAAAABkAAAAAAAAAH9/fwAKAAAAHwAAAFQAAAAAAAAFAAAAAQAAAAAAAAAAAAAAAAAAAAAAAAAAAAAAAAAAAAAAAAAAAAAAAH9/fwDn5uYDzMzMAMDA/wB/f38AAAAAAAAAAAAAAAAAAAAAAAAAAAAhAAAAGAAAABQAAACYGwAA3iAAAD8iAAAkIwAAEAAAACYAAAAIAAAA//////////8="/>
                  </a:ext>
                </a:extLst>
              </p:cNvSpPr>
              <p:nvPr/>
            </p:nvSpPr>
            <p:spPr>
              <a:xfrm>
                <a:off x="4485640" y="5342890"/>
                <a:ext cx="1081405" cy="369570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  <m:t>𝑥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  <m:t></m:t>
                          </m:r>
                          <m:acc>
                            <m:accPr>
                              <m:chr m:val="̅"/>
                              <m:ctrlPr>
                                <a:rPr lang="en-US" i="1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</m:ctrlPr>
                            </m:acc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𝑦</m:t>
                              </m:r>
                            </m:e>
                          </m:acc>
                          <m:r>
                            <a:rPr lang="en-US" i="1"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  <m:t></m:t>
                          </m:r>
                          <m:acc>
                            <m:accPr>
                              <m:chr m:val="̅"/>
                              <m:ctrlPr>
                                <a:rPr lang="en-US" i="1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</m:ctrlPr>
                            </m:acc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𝑧</m:t>
                              </m:r>
                            </m:e>
                          </m:acc>
                        </m:e>
                      </m:d>
                    </m:oMath>
                  </m:oMathPara>
                </a14:m>
                <a:endParaRPr lang="ru-RU" dirty="0"/>
              </a:p>
            </p:txBody>
          </p:sp>
        </mc:Choice>
        <mc:Fallback>
          <p:sp>
            <p:nvSpPr>
              <p:cNvPr id="11" name="Прямоугольник 8"/>
              <p:cNvSpPr>
                <a:spLocks noRot="1" noChangeAspect="1" noMove="1" noResize="1" noEditPoints="1" noAdjustHandles="1" noChangeArrowheads="1" noChangeShapeType="1" noTextEdit="1"/>
                <a:extLst>
                  <a:ext uri="smNativeData">
                    <pr:smNativeData xmlns:pr="smNativeData" val="SMDATA_13_q5K7XhMAAAAlAAAAZAAAAK8AAAAAkAAAAEgAAACQAAAASAAAAAAAAAAAAAAAAAAAAAEAAABQAAAAAAAAAAAA4D8AAAAAAADgPwAAAAAAAOA/AAAAAAAA4D8AAAAAAADgPwAAAAAAAOA/AAAAAAAA4D8AAAAAAADgPwAAAAAAAOA/AAAAAAAA4D8CAAAAjAAAAAEAAAACAAAAW5vVDP///wgAAAAAAAAAAMevwHwnX1JMnzc9sg5sXSMBAAAAZAAAAAEAAABAAAAAAAAAAAAAAAAAAAAAAAAAAAAAAAAAAAAAAAAAAAAAAAAAAAAAAAAAAAAAAAAAAAAAAAAAAAAAAAAAAAAAAAAAAAAAAAAAAAAAAAAAAAAAAAAAAAAAFAAAADwAAAAAAAAAAAAAAAAAAAAA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Hz6//9x/f//ECcAABAnAAAAAAAAAAAAAAAAAAAAAAAAAAAAAAAAAAAAAAAAAAAAABQAAAAAAAAAwMD/AAAAAABkAAAAMgAAAAAAAABkAAAAAAAAAH9/fwAKAAAAHwAAAFQAAABbm9UF////AQAAAAAAAAAAAAAAAAAAAAAAAAAAAAAAAAAAAAAAAAAAAAAAAH9/fwDn5uYDzMzMAMDA/wB/f38AAAAAAAAAAAAAAAAAAAAAAAAAAAAhAAAAGAAAABQAAACYGwAA3iAAAD8iAAAkIwAAEAAAACYAAAAIAAAA//////////8="/>
                  </a:ext>
                </a:extLst>
              </p:cNvSpPr>
              <p:nvPr/>
            </p:nvSpPr>
            <p:spPr>
              <a:xfrm>
                <a:off x="4485640" y="5342890"/>
                <a:ext cx="1081405" cy="369570"/>
              </a:xfrm>
              <a:prstGeom prst="rect">
                <a:avLst/>
              </a:prstGeom>
              <a:blipFill>
                <a:blip r:embed="rId5"/>
                <a:srcRect/>
                <a:stretch>
                  <a:fillRect l="0" t="0" r="-14120" b="-6550"/>
                </a:stretch>
              </a:blipFill>
              <a:ln>
                <a:noFill/>
              </a:ln>
              <a:effectLst/>
            </p:spPr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Прямоугольник 11"/>
              <p:cNvSpPr>
                <a:extLst>
                  <a:ext uri="smNativeData">
                    <pr:smNativeData xmlns:pr="smNativeData" val="SMDATA_13_q5K7XhMAAAAlAAAAZAAAAC0AAAAAkAAAAEgAAACQAAAASAAAAAAAAAAA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AA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Bx/f//ECcAABAnAAAAAAAAAAAAAAAAAAAAAAAAAAAAAAAAAAAAAAAAAAAAABQAAAAAAAAAwMD/AAAAAABkAAAAMgAAAAAAAABkAAAAAAAAAH9/fwAKAAAAHwAAAFQAAAAAAAAFAAAAAQAAAAAAAAAAAAAAAAAAAAAAAAAAAAAAAAAAAAAAAAAAAAAAAH9/fwDn5uYDzMzMAMDA/wB/f38AAAAAAAAAAAAAAAAAAAAAAAAAAAAhAAAAGAAAABQAAADBMQAAeCUAAGI4AAC+JwAAEAAAACYAAAAIAAAA//////////8="/>
                  </a:ext>
                </a:extLst>
              </p:cNvSpPr>
              <p:nvPr/>
            </p:nvSpPr>
            <p:spPr>
              <a:xfrm>
                <a:off x="8087995" y="6090920"/>
                <a:ext cx="1077595" cy="369570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  <m:t>𝑥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  <m:t>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  <m:t>𝑦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  <m:t>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  <m:t>𝑧</m:t>
                          </m:r>
                        </m:e>
                      </m:d>
                    </m:oMath>
                  </m:oMathPara>
                </a14:m>
                <a:endParaRPr lang="ru-RU" dirty="0"/>
              </a:p>
            </p:txBody>
          </p:sp>
        </mc:Choice>
        <mc:Fallback>
          <p:sp>
            <p:nvSpPr>
              <p:cNvPr id="12" name="Прямоугольник 11"/>
              <p:cNvSpPr>
                <a:spLocks noRot="1" noChangeAspect="1" noMove="1" noResize="1" noEditPoints="1" noAdjustHandles="1" noChangeArrowheads="1" noChangeShapeType="1" noTextEdit="1"/>
                <a:extLst>
                  <a:ext uri="smNativeData">
                    <pr:smNativeData xmlns:pr="smNativeData" val="SMDATA_13_q5K7XhMAAAAlAAAAZAAAAK8AAAAAkAAAAEgAAACQAAAASAAAAAAAAAAAAAAAAAAAAAEAAABQAAAAAAAAAAAA4D8AAAAAAADgPwAAAAAAAOA/AAAAAAAA4D8AAAAAAADgPwAAAAAAAOA/AAAAAAAA4D8AAAAAAADgPwAAAAAAAOA/AAAAAAAA4D8CAAAAjAAAAAEAAAACAAAAW5vVDP///wgAAAAAAAAAACNiVvkZuEpAn5FcDXd3GwoBAAAAZAAAAAEAAABAAAAAAAAAAAAAAAAAAAAAAAAAAAAAAAAAAAAAAAAAAAAAAAAAAAAAAAAAAAAAAAAAAAAAAAAAAAAAAAAAAAAAAAAAAAAAAAAAAAAAAAAAAAAAAAAAAAAAFAAAADwAAAAAAAAAAAAAAAAAAAAA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Bx/f//ECcAABAnAAAAAAAAAAAAAAAAAAAAAAAAAAAAAAAAAAAAAAAAAAAAABQAAAAAAAAAwMD/AAAAAABkAAAAMgAAAAAAAABkAAAAAAAAAH9/fwAKAAAAHwAAAFQAAABbm9UF////AQAAAAAAAAAAAAAAAAAAAAAAAAAAAAAAAAAAAAAAAAAAAAAAAH9/fwDn5uYDzMzMAMDA/wB/f38AAAAAAAAAAAAAAAAAAAAAAAAAAAAhAAAAGAAAABQAAADBMQAAeCUAAGI4AAC+JwAAEAAAACYAAAAIAAAA//////////8="/>
                  </a:ext>
                </a:extLst>
              </p:cNvSpPr>
              <p:nvPr/>
            </p:nvSpPr>
            <p:spPr>
              <a:xfrm>
                <a:off x="8087995" y="6090920"/>
                <a:ext cx="1077595" cy="369570"/>
              </a:xfrm>
              <a:prstGeom prst="rect">
                <a:avLst/>
              </a:prstGeom>
              <a:blipFill>
                <a:blip r:embed="rId6"/>
                <a:srcRect/>
                <a:stretch>
                  <a:fillRect l="0" t="0" r="0" b="-6550"/>
                </a:stretch>
              </a:blipFill>
              <a:ln>
                <a:noFill/>
              </a:ln>
              <a:effectLst/>
            </p:spPr>
          </p:sp>
        </mc:Fallback>
      </mc:AlternateContent>
      <p:graphicFrame>
        <p:nvGraphicFramePr>
          <p:cNvPr id="13" name=""/>
          <p:cNvGraphicFramePr>
            <a:graphicFrameLocks noGrp="1"/>
          </p:cNvGraphicFramePr>
          <p:nvPr/>
        </p:nvGraphicFramePr>
        <p:xfrm>
          <a:off x="9142095" y="4959985"/>
          <a:ext cx="1877695" cy="1534160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469265"/>
                <a:gridCol w="469265"/>
                <a:gridCol w="469265"/>
                <a:gridCol w="469265"/>
              </a:tblGrid>
              <a:tr h="370840">
                <a:tc>
                  <a:txBody>
                    <a:bodyPr vert="horz" wrap="square" numCol="1"/>
                    <a:lstStyle/>
                    <a:p>
                      <a:pPr marL="0" marR="0" indent="0" algn="ctr">
                        <a:buNone/>
                        <a:defRPr lang="ru-ru" b="1">
                          <a:solidFill>
                            <a:srgbClr val="FFFFFF"/>
                          </a:solidFill>
                          <a:latin typeface="Calibri" pitchFamily="2" charset="-52"/>
                          <a:ea typeface="Calibri" pitchFamily="2" charset="-52"/>
                          <a:cs typeface="Calibri" pitchFamily="2" charset="-52"/>
                        </a:defRPr>
                      </a:pPr>
                      <a:r>
                        <a:rPr lang="en-us"/>
                        <a:t>z</a:t>
                      </a:r>
                    </a:p>
                  </a:txBody>
                  <a:tcPr marL="90170" marR="45085" marT="90170" marB="45085">
                    <a:lnL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 vert="horz" wrap="square" numCol="1"/>
                    <a:lstStyle/>
                    <a:p>
                      <a:pPr marL="0" marR="0" indent="0" algn="ctr">
                        <a:buNone/>
                        <a:defRPr lang="ru-ru" b="1">
                          <a:solidFill>
                            <a:srgbClr val="FFFFFF"/>
                          </a:solidFill>
                          <a:latin typeface="Calibri" pitchFamily="2" charset="-52"/>
                          <a:ea typeface="Calibri" pitchFamily="2" charset="-52"/>
                          <a:cs typeface="Calibri" pitchFamily="2" charset="-52"/>
                        </a:defRPr>
                      </a:pPr>
                      <a:r>
                        <a:rPr lang="en-us"/>
                        <a:t>y</a:t>
                      </a:r>
                    </a:p>
                  </a:txBody>
                  <a:tcPr marL="90170" marR="45085" marT="90170" marB="45085">
                    <a:lnL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 vert="horz" wrap="square" numCol="1"/>
                    <a:lstStyle/>
                    <a:p>
                      <a:pPr marL="0" marR="0" indent="0" algn="ctr">
                        <a:buNone/>
                        <a:defRPr lang="ru-ru" b="1">
                          <a:solidFill>
                            <a:srgbClr val="FFFFFF"/>
                          </a:solidFill>
                          <a:latin typeface="Calibri" pitchFamily="2" charset="-52"/>
                          <a:ea typeface="Calibri" pitchFamily="2" charset="-52"/>
                          <a:cs typeface="Calibri" pitchFamily="2" charset="-52"/>
                        </a:defRPr>
                      </a:pPr>
                      <a:r>
                        <a:rPr lang="en-us"/>
                        <a:t>x</a:t>
                      </a:r>
                    </a:p>
                  </a:txBody>
                  <a:tcPr marL="90170" marR="45085" marT="90170" marB="45085">
                    <a:lnL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 vert="horz" wrap="square" numCol="1"/>
                    <a:lstStyle/>
                    <a:p>
                      <a:pPr marL="0" marR="0" indent="0" algn="ctr">
                        <a:buNone/>
                        <a:defRPr lang="ru-ru" b="1">
                          <a:solidFill>
                            <a:srgbClr val="FFFFFF"/>
                          </a:solidFill>
                          <a:latin typeface="Calibri" pitchFamily="2" charset="-52"/>
                          <a:ea typeface="Calibri" pitchFamily="2" charset="-52"/>
                          <a:cs typeface="Calibri" pitchFamily="2" charset="-52"/>
                        </a:defRPr>
                      </a:pPr>
                      <a:r>
                        <a:rPr lang="en-us"/>
                        <a:t>F</a:t>
                      </a:r>
                    </a:p>
                  </a:txBody>
                  <a:tcPr marL="90170" marR="45085" marT="90170" marB="45085">
                    <a:lnL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smNativeData">
                    <pr:rowheight xmlns="" xmlns:pr="smNativeData" dt="1589351083" type="min" val="370840"/>
                  </a:ext>
                </a:extLst>
              </a:tr>
              <a:tr h="370840">
                <a:tc>
                  <a:txBody>
                    <a:bodyPr vert="horz" wrap="square" numCol="1"/>
                    <a:lstStyle/>
                    <a:p>
                      <a:pPr marL="0" marR="0" indent="0" algn="ctr">
                        <a:buNone/>
                        <a:defRPr lang="ru-ru">
                          <a:solidFill>
                            <a:srgbClr val="000000"/>
                          </a:solidFill>
                          <a:latin typeface="Calibri" pitchFamily="2" charset="-52"/>
                          <a:ea typeface="Calibri" pitchFamily="2" charset="-52"/>
                          <a:cs typeface="Calibri" pitchFamily="2" charset="-52"/>
                        </a:defRPr>
                      </a:pPr>
                      <a:r>
                        <a:rPr lang="en-us"/>
                        <a:t>0</a:t>
                      </a:r>
                    </a:p>
                  </a:txBody>
                  <a:tcPr marL="90170" marR="45085" marT="90170" marB="45085">
                    <a:lnL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  <a:tc>
                  <a:txBody>
                    <a:bodyPr vert="horz" wrap="square" numCol="1"/>
                    <a:lstStyle/>
                    <a:p>
                      <a:pPr marL="0" marR="0" indent="0" algn="ctr">
                        <a:buNone/>
                        <a:defRPr lang="ru-ru">
                          <a:solidFill>
                            <a:srgbClr val="000000"/>
                          </a:solidFill>
                          <a:latin typeface="Calibri" pitchFamily="2" charset="-52"/>
                          <a:ea typeface="Calibri" pitchFamily="2" charset="-52"/>
                          <a:cs typeface="Calibri" pitchFamily="2" charset="-52"/>
                        </a:defRPr>
                      </a:pPr>
                      <a:r>
                        <a:rPr lang="en-us"/>
                        <a:t>0</a:t>
                      </a:r>
                    </a:p>
                  </a:txBody>
                  <a:tcPr marL="90170" marR="45085" marT="90170" marB="45085">
                    <a:lnL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  <a:tc>
                  <a:txBody>
                    <a:bodyPr vert="horz" wrap="square" numCol="1"/>
                    <a:lstStyle/>
                    <a:p>
                      <a:pPr marL="0" marR="0" indent="0" algn="ctr">
                        <a:buNone/>
                        <a:defRPr lang="ru-ru">
                          <a:solidFill>
                            <a:srgbClr val="000000"/>
                          </a:solidFill>
                          <a:latin typeface="Calibri" pitchFamily="2" charset="-52"/>
                          <a:ea typeface="Calibri" pitchFamily="2" charset="-52"/>
                          <a:cs typeface="Calibri" pitchFamily="2" charset="-52"/>
                        </a:defRPr>
                      </a:pPr>
                      <a:r>
                        <a:rPr lang="en-us"/>
                        <a:t>1</a:t>
                      </a:r>
                    </a:p>
                  </a:txBody>
                  <a:tcPr marL="90170" marR="45085" marT="90170" marB="45085">
                    <a:lnL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  <a:tc>
                  <a:txBody>
                    <a:bodyPr vert="horz" wrap="square" numCol="1"/>
                    <a:lstStyle/>
                    <a:p>
                      <a:pPr marL="0" marR="0" indent="0" algn="ctr">
                        <a:buNone/>
                        <a:defRPr lang="ru-ru">
                          <a:solidFill>
                            <a:srgbClr val="000000"/>
                          </a:solidFill>
                          <a:latin typeface="Calibri" pitchFamily="2" charset="-52"/>
                          <a:ea typeface="Calibri" pitchFamily="2" charset="-52"/>
                          <a:cs typeface="Calibri" pitchFamily="2" charset="-52"/>
                        </a:defRPr>
                      </a:pPr>
                      <a:r>
                        <a:rPr lang="en-us"/>
                        <a:t>1</a:t>
                      </a:r>
                    </a:p>
                  </a:txBody>
                  <a:tcPr marL="90170" marR="45085" marT="90170" marB="45085">
                    <a:lnL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  <a:extLst>
                  <a:ext uri="smNativeData">
                    <pr:rowheight xmlns="" xmlns:pr="smNativeData" dt="1589351083" type="min" val="370840"/>
                  </a:ext>
                </a:extLst>
              </a:tr>
              <a:tr h="370840">
                <a:tc>
                  <a:txBody>
                    <a:bodyPr vert="horz" wrap="square" numCol="1"/>
                    <a:lstStyle/>
                    <a:p>
                      <a:pPr marL="0" marR="0" indent="0" algn="ctr">
                        <a:buNone/>
                        <a:defRPr lang="ru-ru">
                          <a:solidFill>
                            <a:srgbClr val="000000"/>
                          </a:solidFill>
                          <a:latin typeface="Calibri" pitchFamily="2" charset="-52"/>
                          <a:ea typeface="Calibri" pitchFamily="2" charset="-52"/>
                          <a:cs typeface="Calibri" pitchFamily="2" charset="-52"/>
                        </a:defRPr>
                      </a:pPr>
                      <a:r>
                        <a:rPr lang="en-us"/>
                        <a:t>0</a:t>
                      </a:r>
                    </a:p>
                  </a:txBody>
                  <a:tcPr marL="90170" marR="45085" marT="90170" marB="45085">
                    <a:lnL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 vert="horz" wrap="square" numCol="1"/>
                    <a:lstStyle/>
                    <a:p>
                      <a:pPr marL="0" marR="0" indent="0" algn="ctr">
                        <a:buNone/>
                        <a:defRPr lang="ru-ru">
                          <a:solidFill>
                            <a:srgbClr val="000000"/>
                          </a:solidFill>
                          <a:latin typeface="Calibri" pitchFamily="2" charset="-52"/>
                          <a:ea typeface="Calibri" pitchFamily="2" charset="-52"/>
                          <a:cs typeface="Calibri" pitchFamily="2" charset="-52"/>
                        </a:defRPr>
                      </a:pPr>
                      <a:r>
                        <a:rPr lang="en-us"/>
                        <a:t>1</a:t>
                      </a:r>
                    </a:p>
                  </a:txBody>
                  <a:tcPr marL="90170" marR="45085" marT="90170" marB="45085">
                    <a:lnL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 vert="horz" wrap="square" numCol="1"/>
                    <a:lstStyle/>
                    <a:p>
                      <a:pPr marL="0" marR="0" indent="0" algn="ctr">
                        <a:buNone/>
                        <a:defRPr lang="ru-ru">
                          <a:solidFill>
                            <a:srgbClr val="000000"/>
                          </a:solidFill>
                          <a:latin typeface="Calibri" pitchFamily="2" charset="-52"/>
                          <a:ea typeface="Calibri" pitchFamily="2" charset="-52"/>
                          <a:cs typeface="Calibri" pitchFamily="2" charset="-52"/>
                        </a:defRPr>
                      </a:pPr>
                      <a:r>
                        <a:rPr lang="en-us"/>
                        <a:t>1</a:t>
                      </a:r>
                    </a:p>
                  </a:txBody>
                  <a:tcPr marL="90170" marR="45085" marT="90170" marB="45085">
                    <a:lnL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 vert="horz" wrap="square" numCol="1"/>
                    <a:lstStyle/>
                    <a:p>
                      <a:pPr marL="0" marR="0" indent="0" algn="ctr">
                        <a:buNone/>
                        <a:defRPr lang="ru-ru">
                          <a:solidFill>
                            <a:srgbClr val="000000"/>
                          </a:solidFill>
                          <a:latin typeface="Calibri" pitchFamily="2" charset="-52"/>
                          <a:ea typeface="Calibri" pitchFamily="2" charset="-52"/>
                          <a:cs typeface="Calibri" pitchFamily="2" charset="-52"/>
                        </a:defRPr>
                      </a:pPr>
                      <a:r>
                        <a:rPr lang="en-us"/>
                        <a:t>1</a:t>
                      </a:r>
                    </a:p>
                  </a:txBody>
                  <a:tcPr marL="90170" marR="45085" marT="90170" marB="45085">
                    <a:lnL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  <a:extLst>
                  <a:ext uri="smNativeData">
                    <pr:rowheight xmlns="" xmlns:pr="smNativeData" dt="1589351083" type="min" val="370840"/>
                  </a:ext>
                </a:extLst>
              </a:tr>
              <a:tr h="370840">
                <a:tc>
                  <a:txBody>
                    <a:bodyPr vert="horz" wrap="square" numCol="1"/>
                    <a:lstStyle/>
                    <a:p>
                      <a:pPr marL="0" marR="0" indent="0" algn="ctr">
                        <a:buNone/>
                        <a:defRPr lang="ru-ru">
                          <a:solidFill>
                            <a:srgbClr val="000000"/>
                          </a:solidFill>
                          <a:latin typeface="Calibri" pitchFamily="2" charset="-52"/>
                          <a:ea typeface="Calibri" pitchFamily="2" charset="-52"/>
                          <a:cs typeface="Calibri" pitchFamily="2" charset="-52"/>
                        </a:defRPr>
                      </a:pPr>
                      <a:r>
                        <a:rPr lang="en-us"/>
                        <a:t>1</a:t>
                      </a:r>
                    </a:p>
                  </a:txBody>
                  <a:tcPr marL="90170" marR="45085" marT="90170" marB="45085">
                    <a:lnL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  <a:tc>
                  <a:txBody>
                    <a:bodyPr vert="horz" wrap="square" numCol="1"/>
                    <a:lstStyle/>
                    <a:p>
                      <a:pPr marL="0" marR="0" indent="0" algn="ctr">
                        <a:buNone/>
                        <a:defRPr lang="ru-ru">
                          <a:solidFill>
                            <a:srgbClr val="000000"/>
                          </a:solidFill>
                          <a:latin typeface="Calibri" pitchFamily="2" charset="-52"/>
                          <a:ea typeface="Calibri" pitchFamily="2" charset="-52"/>
                          <a:cs typeface="Calibri" pitchFamily="2" charset="-52"/>
                        </a:defRPr>
                      </a:pPr>
                      <a:r>
                        <a:rPr lang="en-us"/>
                        <a:t>1</a:t>
                      </a:r>
                    </a:p>
                  </a:txBody>
                  <a:tcPr marL="90170" marR="45085" marT="90170" marB="45085">
                    <a:lnL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  <a:tc>
                  <a:txBody>
                    <a:bodyPr vert="horz" wrap="square" numCol="1"/>
                    <a:lstStyle/>
                    <a:p>
                      <a:pPr marL="0" marR="0" indent="0" algn="ctr">
                        <a:buNone/>
                        <a:defRPr lang="ru-ru">
                          <a:solidFill>
                            <a:srgbClr val="000000"/>
                          </a:solidFill>
                          <a:latin typeface="Calibri" pitchFamily="2" charset="-52"/>
                          <a:ea typeface="Calibri" pitchFamily="2" charset="-52"/>
                          <a:cs typeface="Calibri" pitchFamily="2" charset="-52"/>
                        </a:defRPr>
                      </a:pPr>
                      <a:r>
                        <a:rPr lang="en-us"/>
                        <a:t>1</a:t>
                      </a:r>
                    </a:p>
                  </a:txBody>
                  <a:tcPr marL="90170" marR="45085" marT="90170" marB="45085">
                    <a:lnL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  <a:tc>
                  <a:txBody>
                    <a:bodyPr vert="horz" wrap="square" numCol="1"/>
                    <a:lstStyle/>
                    <a:p>
                      <a:pPr marL="0" marR="0" indent="0" algn="ctr">
                        <a:buNone/>
                        <a:defRPr lang="ru-ru">
                          <a:solidFill>
                            <a:srgbClr val="000000"/>
                          </a:solidFill>
                          <a:latin typeface="Calibri" pitchFamily="2" charset="-52"/>
                          <a:ea typeface="Calibri" pitchFamily="2" charset="-52"/>
                          <a:cs typeface="Calibri" pitchFamily="2" charset="-52"/>
                        </a:defRPr>
                      </a:pPr>
                      <a:r>
                        <a:rPr lang="en-us"/>
                        <a:t>1</a:t>
                      </a:r>
                    </a:p>
                  </a:txBody>
                  <a:tcPr marL="90170" marR="45085" marT="90170" marB="45085">
                    <a:lnL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  <a:extLst>
                  <a:ext uri="smNativeData">
                    <pr:rowheight xmlns="" xmlns:pr="smNativeData" dt="1589351083" type="min" val="370840"/>
                  </a:ext>
                </a:extLst>
              </a:tr>
            </a:tbl>
          </a:graphicData>
        </a:graphic>
      </p:graphicFrame>
      <mc:AlternateContent xmlns:mc="http://schemas.openxmlformats.org/markup-compatibility/2006">
        <mc:Choice xmlns:a14="http://schemas.microsoft.com/office/drawing/2010/main" Requires="a14">
          <p:sp>
            <p:nvSpPr>
              <p:cNvPr id="14" name="Прямоугольник 17"/>
              <p:cNvSpPr>
                <a:extLst>
                  <a:ext uri="smNativeData">
                    <pr:smNativeData xmlns:pr="smNativeData" val="SMDATA_13_q5K7XhMAAAAlAAAAZAAAAC0AAAAAkAAAAEgAAACQAAAASAAAAAAAAAAA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AA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MIAwgAMAAAAEAAAAAAAAAAAAAAAAAAAAAAAAAAeAAAAaAAAAAAAAAAAAAAAAAAAADv6//9m/f//ECcAABAnAAAAAAAAAAAAAAAAAAAAAAAAAAAAAAAAAAAAAAAAAAAAABQAAAAAAAAAwMD/AAAAAABkAAAAMgAAAAAAAABkAAAAAAAAAH9/fwAKAAAAHwAAAFQAAAAAAAAFAAAAAQAAAAAAAAAAAAAAAAAAAAAAAAAAAAAAAAAAAAAAAAAAAAAAAH9/fwDn5uYDzMzMAMDA/wB/f38AAAAAAAAAAAAAAAAAAAAAAAAAAAAhAAAAGAAAABQAAADmMQAAdyAAAIc4AAC8IgAAEAAAACYAAAAIAAAA//////////8="/>
                  </a:ext>
                </a:extLst>
              </p:cNvSpPr>
              <p:nvPr/>
            </p:nvSpPr>
            <p:spPr>
              <a:xfrm>
                <a:off x="8111490" y="5277485"/>
                <a:ext cx="1077595" cy="368935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  <m:t>𝑥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  <m:t>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  <m:t>𝑦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  <m:t></m:t>
                          </m:r>
                          <m:acc>
                            <m:accPr>
                              <m:chr m:val="̅"/>
                              <m:ctrlPr>
                                <a:rPr lang="en-US" i="1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</m:ctrlPr>
                            </m:acc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𝑧</m:t>
                              </m:r>
                            </m:e>
                          </m:acc>
                        </m:e>
                      </m:d>
                    </m:oMath>
                  </m:oMathPara>
                </a14:m>
                <a:endParaRPr lang="ru-RU" dirty="0"/>
              </a:p>
            </p:txBody>
          </p:sp>
        </mc:Choice>
        <mc:Fallback>
          <p:sp>
            <p:nvSpPr>
              <p:cNvPr id="14" name="Прямоугольник 17"/>
              <p:cNvSpPr>
                <a:spLocks noRot="1" noChangeAspect="1" noMove="1" noResize="1" noEditPoints="1" noAdjustHandles="1" noChangeArrowheads="1" noChangeShapeType="1" noTextEdit="1"/>
                <a:extLst>
                  <a:ext uri="smNativeData">
                    <pr:smNativeData xmlns:pr="smNativeData" val="SMDATA_13_q5K7XhMAAAAlAAAAZAAAAK8AAAAAkAAAAEgAAACQAAAASAAAAAAAAAAAAAAAAAAAAAEAAABQAAAAAAAAAAAA4D8AAAAAAADgPwAAAAAAAOA/AAAAAAAA4D8AAAAAAADgPwAAAAAAAOA/AAAAAAAA4D8AAAAAAADgPwAAAAAAAOA/AAAAAAAA4D8CAAAAjAAAAAEAAAACAAAAW5vVDP///wgAAAAAAAAAADnoJ1UEIbhDnQKP9P8Dv+wBAAAAZAAAAAEAAABAAAAAAAAAAAAAAAAAAAAAAAAAAAAAAAAAAAAAAAAAAAAAAAAAAAAAAAAAAAAAAAAAAAAAAAAAAAAAAAAAAAAAAAAAAAAAAAAAAAAAAAAAAAAAAAAAAAAAFAAAADwAAAAAAAAAAAAAAAAAAAAA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MIAwgAMAAAAEAAAAAAAAAAAAAAAAAAAAAAAAAAeAAAAaAAAAAAAAAAAAAAAAAAAADv6//9m/f//ECcAABAnAAAAAAAAAAAAAAAAAAAAAAAAAAAAAAAAAAAAAAAAAAAAABQAAAAAAAAAwMD/AAAAAABkAAAAMgAAAAAAAABkAAAAAAAAAH9/fwAKAAAAHwAAAFQAAABbm9UF////AQAAAAAAAAAAAAAAAAAAAAAAAAAAAAAAAAAAAAAAAAAAAAAAAH9/fwDn5uYDzMzMAMDA/wB/f38AAAAAAAAAAAAAAAAAAAAAAAAAAAAhAAAAGAAAABQAAADmMQAAdyAAAIc4AAC8IgAAEAAAACYAAAAIAAAA//////////8="/>
                  </a:ext>
                </a:extLst>
              </p:cNvSpPr>
              <p:nvPr/>
            </p:nvSpPr>
            <p:spPr>
              <a:xfrm>
                <a:off x="8111490" y="5277485"/>
                <a:ext cx="1077595" cy="368935"/>
              </a:xfrm>
              <a:prstGeom prst="rect">
                <a:avLst/>
              </a:prstGeom>
              <a:blipFill>
                <a:blip r:embed="rId7"/>
                <a:srcRect/>
                <a:stretch>
                  <a:fillRect l="0" t="0" r="-14770" b="-6660"/>
                </a:stretch>
              </a:blipFill>
              <a:ln>
                <a:noFill/>
              </a:ln>
              <a:effectLst/>
            </p:spPr>
          </p:sp>
        </mc:Fallback>
      </mc:AlternateContent>
      <p:sp>
        <p:nvSpPr>
          <p:cNvPr id="15" name="Номер слайда 12"/>
          <p:cNvSpPr>
            <a:spLocks noGrp="1" noChangeArrowheads="1"/>
            <a:extLst>
              <a:ext uri="smNativeData">
                <pr:smNativeData xmlns:pr="smNativeData" val="SMDATA_13_q5K7XhMAAAAlAAAAZAAAAA0AAAAAkAAAAEgAAACQAAAASAAAAAAAAAAB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Bbm9UF////AQAAAAAAAAAAAAAAAAAAAAAAAAAAAAAAAAAAAAAAAAAAAAAAAn9/fwDn5uYDzMzMAMDA/wB/f38AAAAAAAAAAAAAAAAAAAAAAAAAAAAhAAAAGAAAABQAAAD4NAAAGicAANhFAABZKQAAEAAAACYAAAAIAAAAAAAAAAAAAAA="/>
              </a:ext>
            </a:extLst>
          </p:cNvSpPr>
          <p:nvPr>
            <p:ph type="sldNum" sz="quarter" idx="4294967295"/>
          </p:nvPr>
        </p:nvSpPr>
        <p:spPr/>
        <p:txBody>
          <a:bodyPr/>
          <a:lstStyle/>
          <a:p>
            <a:pPr>
              <a:defRPr lang="ru-ru"/>
            </a:pPr>
            <a:fld id="{58A46B33-7DB5-F19D-FB1C-8BC825520DDE}" type="slidenum">
              <a:t>7</a:t>
            </a:fld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  <p:bldP spid="9" grpId="0" animBg="1" advAuto="0"/>
      <p:bldP spid="13" grpId="0" animBg="1" advAuto="0"/>
    </p:bldLst>
    <p:extLst>
      <p:ext uri="smNativeData">
        <pr:smNativeData xmlns:pr="smNativeData" val="q5K7XgQAAAAFAAAA/////wEAAAABAAAAAAAAAAAAAAAAAAAAAAAAAAkAAAD9////AQAAAAEAAAAAAAAAAAAAAAAAAAAAAAAADQAAAP3///8BAAAAAQAAAAAAAAAAAAAAAAAAAAAAAAARAAAA/f///wIAAAABAAAAAAAAAAAAAAAAAAAAAAAAAA=="/>
      </p:ext>
    </p:extLst>
  </p:timing>
</p:sld>
</file>

<file path=ppt/slides/slide8.xml><?xml version="1.0" encoding="utf-8"?>
<p:sld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 noChangeArrowheads="1"/>
            <a:extLst>
              <a:ext uri="smNativeData">
                <pr:smNativeData xmlns:pr="smNativeData" val="SMDATA_13_q5K7XhMAAAAlAAAAZAAAAA0AAAAAkAAAAEgAAACQAAAASAAAAAAAAAAB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Bbm9UF////AQAAAAAAAAAAAAAAAAAAAAAAAAAAAAAAAAAAAAAAAAAAAAAAAn9/fwDn5uYDzMzMAMDA/wB/f38AAAAAAAAAAAAAAAAAAAAAAAAAAAAhAAAAGAAAABQAAAAoBQAAtQAAANhFAADdCAAAEAAAACYAAAAIAAAAASAAAAAAAAA="/>
              </a:ext>
            </a:extLst>
          </p:cNvSpPr>
          <p:nvPr>
            <p:ph type="title"/>
          </p:nvPr>
        </p:nvSpPr>
        <p:spPr>
          <a:xfrm>
            <a:off x="838200" y="114935"/>
            <a:ext cx="10515600" cy="1325880"/>
          </a:xfrm>
        </p:spPr>
        <p:txBody>
          <a:bodyPr vert="horz" wrap="square" lIns="91440" tIns="45720" rIns="91440" bIns="45720" numCol="1" spcCol="215900" anchor="ctr">
            <a:prstTxWarp prst="textNoShape">
              <a:avLst/>
            </a:prstTxWarp>
          </a:bodyPr>
          <a:lstStyle/>
          <a:p>
            <a:pPr>
              <a:defRPr lang="ru-ru"/>
            </a:pPr>
            <a:r>
              <a:rPr lang="ru-ru" sz="3200"/>
              <a:t>3.</a:t>
            </a:r>
            <a:r>
              <a:rPr lang="en-us" sz="3200"/>
              <a:t>3</a:t>
            </a:r>
            <a:r>
              <a:rPr lang="ru-ru" sz="3200"/>
              <a:t> «Чаще других»</a:t>
            </a:r>
            <a:endParaRPr lang="ru-ru" sz="320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Объект 2"/>
              <p:cNvSpPr>
                <a:spLocks noGrp="1" noChangeArrowheads="1"/>
                <a:extLst>
                  <a:ext uri="smNativeData">
                    <pr:smNativeData xmlns:pr="smNativeData" val="SMDATA_13_q5K7XhMAAAAlAAAAZAAAAC0AAAAAkAAAAEgAAACQAAAASAAAAAAAAAAA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AA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H9/fwDn5uYDzMzMAMDA/wB/f38AAAAAAAAAAAAAAAAAAAAAAAAAAAAhAAAAGAAAABQAAADTAQAA5gcAALMbAABrDAAAEAAAACYAAAAIAAAAfXH///////8="/>
                  </a:ext>
                </a:extLst>
              </p:cNvSpPr>
              <p:nvPr>
                <p:ph type="body" idx="1"/>
              </p:nvPr>
            </p:nvSpPr>
            <p:spPr>
              <a:xfrm>
                <a:off x="296545" y="1283970"/>
                <a:ext cx="4206240" cy="734695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>
                <a:noAutofit/>
              </a:bodyPr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𝐹</m:t>
                      </m:r>
                      <m:d>
                        <m:d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𝑤</m:t>
                          </m:r>
                        </m:e>
                      </m:d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sz="2000" b="0" i="1" dirty="0" smtClean="0"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≡</m:t>
                          </m:r>
                          <m:d>
                            <m:d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𝑤</m:t>
                              </m:r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</m:t>
                              </m:r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𝑦</m:t>
                              </m:r>
                            </m:e>
                          </m:d>
                        </m:e>
                      </m:d>
                      <m:r>
                        <a:rPr lang="en-US" sz="2000" b="0" i="1" smtClean="0">
                          <a:latin typeface="Cambria Math" panose="02040503050406030204" pitchFamily="18" charset="0"/>
                          <a:sym typeface="Symbol" panose="05050102010706020507" pitchFamily="18" charset="2"/>
                        </a:rPr>
                        <m:t></m:t>
                      </m:r>
                      <m:d>
                        <m:dPr>
                          <m:ctrlPr>
                            <a:rPr lang="en-US" sz="2000" b="0" i="1" smtClean="0"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</m:ctrlPr>
                        </m:dPr>
                        <m:e>
                          <m:d>
                            <m:d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</m:ctrlPr>
                            </m:dP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𝑤</m:t>
                              </m:r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→</m:t>
                              </m:r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𝑧</m:t>
                              </m:r>
                            </m:e>
                          </m:d>
                          <m:r>
                            <a:rPr lang="en-US" sz="2000" b="0" i="1" smtClean="0"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  <m:t>(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  <m:t>𝑦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Symbol" panose="05050102010706020507" pitchFamily="18" charset="2"/>
                            </a:rPr>
                            <m:t>→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Symbol" panose="05050102010706020507" pitchFamily="18" charset="2"/>
                            </a:rPr>
                            <m:t>𝑤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  <m:t>)</m:t>
                          </m:r>
                        </m:e>
                      </m:d>
                    </m:oMath>
                  </m:oMathPara>
                </a14:m>
                <a:endParaRPr lang="ru-RU" sz="2000" dirty="0"/>
              </a:p>
            </p:txBody>
          </p:sp>
        </mc:Choice>
        <mc:Fallback>
          <p:sp>
            <p:nvSpPr>
              <p:cNvPr id="3" name="Объект 2"/>
              <p:cNvSpPr>
                <a:spLocks noRot="1" noChangeAspect="1" noMove="1" noResize="1" noEditPoints="1" noAdjustHandles="1" noChangeArrowheads="1" noChangeShapeType="1" noTextEdit="1"/>
                <a:extLst>
                  <a:ext uri="smNativeData">
                    <pr:smNativeData xmlns:pr="smNativeData" val="SMDATA_13_q5K7XhMAAAAlAAAAZAAAAK8AAAAAkAAAAEgAAACQAAAASAAAAAAAAAAAAAAAAAAAAAEAAABQAAAAAAAAAAAA4D8AAAAAAADgPwAAAAAAAOA/AAAAAAAA4D8AAAAAAADgPwAAAAAAAOA/AAAAAAAA4D8AAAAAAADgPwAAAAAAAOA/AAAAAAAA4D8CAAAAjAAAAAEAAAACAAAAW5vVDP///wgAAAAAAAAAAA/f4qGYsBxEia17T4JImBQBAAAAZAAAAAEAAABAAAAAAAAAAAAAAAAAAAAAAAAAAAAAAAAAAAAAAAAAAAAAAAAAAAAAAAAAAAAAAAAAAAAAAAAAAAAAAAAAAAAAAAAAAAAAAAAAAAAAAAAAAAAAAAAAAAAAFAAAADwAAAAAAAAAAAAAAAAAAAAA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Bbm9UF////AQAAAAAAAAAAAAAAAAAAAAAAAAAAAAAAAAAAAAAAAAAAAAAAAH9/fwDn5uYDzMzMAMDA/wB/f38AAAAAAAAAAAAAAAAAAAAAAAAAAAAhAAAAGAAAABQAAADTAQAA5gcAALMbAABrDAAAEAAAACYAAAAIAAAAfXH///////8="/>
                  </a:ext>
                </a:extLst>
              </p:cNvSpPr>
              <p:nvPr>
                <p:ph type="body" idx="1"/>
              </p:nvPr>
            </p:nvSpPr>
            <p:spPr>
              <a:xfrm>
                <a:off x="296545" y="1283970"/>
                <a:ext cx="4206240" cy="734695"/>
              </a:xfrm>
              <a:prstGeom prst="rect">
                <a:avLst/>
              </a:prstGeom>
              <a:blipFill>
                <a:blip r:embed="rId2"/>
                <a:srcRect/>
                <a:stretch/>
              </a:blipFill>
              <a:ln>
                <a:noFill/>
              </a:ln>
              <a:effectLst/>
            </p:spPr>
          </p:sp>
        </mc:Fallback>
      </mc:AlternateContent>
      <p:sp>
        <p:nvSpPr>
          <p:cNvPr id="4" name="TextBox 7"/>
          <p:cNvSpPr>
            <a:extLst>
              <a:ext uri="smNativeData">
                <pr:smNativeData xmlns:pr="smNativeData" val="SMDATA_13_q5K7XhMAAAAlAAAAZAAAAE0AAAAAkAAAAEgAAACQAAAASAAAAAAAAAAA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Bbm9UF////AQAAAAAAAAAAAAAAAAAAAAAAAAAAAAAAAAAAAAAAAAAAAAAAAH9/fwDn5uYDzMzMAMDA/wB/f38AAAAAAAAAAAAAAAAAAAAAAAAAAAAhAAAAGAAAABQAAACYGwAAWgUAAN5IAABqHAAAACAAACYAAAAIAAAA//////////8="/>
              </a:ext>
            </a:extLst>
          </p:cNvSpPr>
          <p:nvPr/>
        </p:nvSpPr>
        <p:spPr>
          <a:xfrm>
            <a:off x="4485640" y="869950"/>
            <a:ext cx="7359650" cy="374904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 algn="just">
              <a:lnSpc>
                <a:spcPct val="150000"/>
              </a:lnSpc>
              <a:defRPr lang="ru-ru"/>
            </a:pPr>
            <a:r>
              <a:rPr lang="ru-ru" sz="2000" b="1" i="1"/>
              <a:t>Алгоритм</a:t>
            </a:r>
            <a:r>
              <a:rPr lang="en-us" sz="2000" b="1" i="1"/>
              <a:t>:</a:t>
            </a:r>
            <a:endParaRPr lang="ru-ru" sz="2000" b="1" i="1"/>
          </a:p>
          <a:p>
            <a:pPr marL="457200" indent="-457200" algn="just">
              <a:lnSpc>
                <a:spcPct val="150000"/>
              </a:lnSpc>
              <a:buAutoNum type="arabicPeriod"/>
              <a:defRPr lang="ru-ru"/>
            </a:pPr>
            <a:r>
              <a:rPr lang="ru-ru" sz="2000"/>
              <a:t>Находим переменную, которая встречается в выражении чаще других</a:t>
            </a:r>
            <a:endParaRPr lang="ru-ru" sz="2000"/>
          </a:p>
          <a:p>
            <a:pPr marL="457200" indent="-457200" algn="just">
              <a:lnSpc>
                <a:spcPct val="150000"/>
              </a:lnSpc>
              <a:buAutoNum type="arabicPeriod"/>
              <a:defRPr lang="ru-ru"/>
            </a:pPr>
            <a:r>
              <a:rPr lang="ru-ru" sz="2000"/>
              <a:t>Строим систему уравнений для каждого значения данной переменной, по системе уравнений формируем таблицу истинности</a:t>
            </a:r>
            <a:endParaRPr lang="ru-ru" sz="2000"/>
          </a:p>
          <a:p>
            <a:pPr marL="457200" indent="-457200" algn="just">
              <a:lnSpc>
                <a:spcPct val="150000"/>
              </a:lnSpc>
              <a:buAutoNum type="arabicPeriod"/>
              <a:defRPr lang="ru-ru"/>
            </a:pPr>
            <a:r>
              <a:rPr lang="ru-ru" sz="2000"/>
              <a:t>Сравниваем с исходной таблицей истинности</a:t>
            </a:r>
            <a:endParaRPr lang="ru-ru" sz="2000"/>
          </a:p>
          <a:p>
            <a:pPr marL="457200" indent="-457200" algn="just">
              <a:lnSpc>
                <a:spcPct val="150000"/>
              </a:lnSpc>
              <a:buAutoNum type="arabicPeriod"/>
              <a:defRPr lang="ru-ru"/>
            </a:pPr>
            <a:endParaRPr lang="en-us" sz="2000"/>
          </a:p>
        </p:txBody>
      </p:sp>
      <p:graphicFrame>
        <p:nvGraphicFramePr>
          <p:cNvPr id="5" name=""/>
          <p:cNvGraphicFramePr>
            <a:graphicFrameLocks noGrp="1"/>
          </p:cNvGraphicFramePr>
          <p:nvPr/>
        </p:nvGraphicFramePr>
        <p:xfrm>
          <a:off x="353060" y="2174240"/>
          <a:ext cx="3363595" cy="1534160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672465"/>
                <a:gridCol w="672465"/>
                <a:gridCol w="672465"/>
                <a:gridCol w="672465"/>
                <a:gridCol w="672465"/>
              </a:tblGrid>
              <a:tr h="370840">
                <a:tc>
                  <a:txBody>
                    <a:bodyPr vert="horz" wrap="square" numCol="1"/>
                    <a:lstStyle/>
                    <a:p>
                      <a:pPr marL="0" marR="0" indent="0" algn="ctr">
                        <a:buNone/>
                        <a:defRPr lang="ru-ru" b="1">
                          <a:solidFill>
                            <a:srgbClr val="FFFFFF"/>
                          </a:solidFill>
                          <a:latin typeface="Calibri" pitchFamily="2" charset="-52"/>
                          <a:ea typeface="Calibri" pitchFamily="2" charset="-52"/>
                          <a:cs typeface="Calibri" pitchFamily="2" charset="-52"/>
                        </a:defRPr>
                      </a:pPr>
                      <a:r>
                        <a:rPr lang="en-us"/>
                        <a:t>?</a:t>
                      </a:r>
                    </a:p>
                  </a:txBody>
                  <a:tcPr marL="90170" marR="45085" marT="90170" marB="45085">
                    <a:lnL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 vert="horz" wrap="square" numCol="1"/>
                    <a:lstStyle/>
                    <a:p>
                      <a:pPr marL="0" marR="0" indent="0" algn="ctr">
                        <a:buNone/>
                        <a:defRPr lang="ru-ru" b="1">
                          <a:solidFill>
                            <a:srgbClr val="FFFFFF"/>
                          </a:solidFill>
                          <a:latin typeface="Calibri" pitchFamily="2" charset="-52"/>
                          <a:ea typeface="Calibri" pitchFamily="2" charset="-52"/>
                          <a:cs typeface="Calibri" pitchFamily="2" charset="-52"/>
                        </a:defRPr>
                      </a:pPr>
                      <a:r>
                        <a:rPr lang="en-us"/>
                        <a:t>?</a:t>
                      </a:r>
                    </a:p>
                  </a:txBody>
                  <a:tcPr marL="90170" marR="45085" marT="90170" marB="45085">
                    <a:lnL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 vert="horz" wrap="square" numCol="1"/>
                    <a:lstStyle/>
                    <a:p>
                      <a:pPr marL="0" marR="0" indent="0" algn="ctr">
                        <a:buNone/>
                        <a:defRPr lang="ru-ru" b="1">
                          <a:solidFill>
                            <a:srgbClr val="FFFFFF"/>
                          </a:solidFill>
                          <a:latin typeface="Calibri" pitchFamily="2" charset="-52"/>
                          <a:ea typeface="Calibri" pitchFamily="2" charset="-52"/>
                          <a:cs typeface="Calibri" pitchFamily="2" charset="-52"/>
                        </a:defRPr>
                      </a:pPr>
                      <a:r>
                        <a:rPr lang="en-us"/>
                        <a:t>?</a:t>
                      </a:r>
                    </a:p>
                  </a:txBody>
                  <a:tcPr marL="90170" marR="45085" marT="90170" marB="45085">
                    <a:lnL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 vert="horz" wrap="square" numCol="1"/>
                    <a:lstStyle/>
                    <a:p>
                      <a:pPr marL="0" marR="0" indent="0" algn="ctr">
                        <a:buNone/>
                        <a:defRPr lang="ru-ru" b="1">
                          <a:solidFill>
                            <a:srgbClr val="FFFFFF"/>
                          </a:solidFill>
                          <a:latin typeface="Calibri" pitchFamily="2" charset="-52"/>
                          <a:ea typeface="Calibri" pitchFamily="2" charset="-52"/>
                          <a:cs typeface="Calibri" pitchFamily="2" charset="-52"/>
                        </a:defRPr>
                      </a:pPr>
                      <a:r>
                        <a:rPr lang="en-us"/>
                        <a:t>?</a:t>
                      </a:r>
                    </a:p>
                  </a:txBody>
                  <a:tcPr marL="90170" marR="45085" marT="90170" marB="45085">
                    <a:lnL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 vert="horz" wrap="square" numCol="1"/>
                    <a:lstStyle/>
                    <a:p>
                      <a:pPr marL="0" marR="0" indent="0" algn="ctr">
                        <a:buNone/>
                        <a:defRPr lang="ru-ru" b="1">
                          <a:solidFill>
                            <a:srgbClr val="FFFFFF"/>
                          </a:solidFill>
                          <a:latin typeface="Calibri" pitchFamily="2" charset="-52"/>
                          <a:ea typeface="Calibri" pitchFamily="2" charset="-52"/>
                          <a:cs typeface="Calibri" pitchFamily="2" charset="-52"/>
                        </a:defRPr>
                      </a:pPr>
                      <a:r>
                        <a:rPr lang="en-us"/>
                        <a:t>F</a:t>
                      </a:r>
                    </a:p>
                  </a:txBody>
                  <a:tcPr marL="90170" marR="45085" marT="90170" marB="45085">
                    <a:lnL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smNativeData">
                    <pr:rowheight xmlns="" xmlns:pr="smNativeData" dt="1589351083" type="min" val="370840"/>
                  </a:ext>
                </a:extLst>
              </a:tr>
              <a:tr h="370840">
                <a:tc>
                  <a:txBody>
                    <a:bodyPr vert="horz" wrap="square" numCol="1"/>
                    <a:lstStyle/>
                    <a:p>
                      <a:pPr marL="0" marR="0" indent="0" algn="ctr">
                        <a:buNone/>
                        <a:defRPr lang="ru-ru">
                          <a:solidFill>
                            <a:srgbClr val="000000"/>
                          </a:solidFill>
                          <a:latin typeface="Calibri" pitchFamily="2" charset="-52"/>
                          <a:ea typeface="Calibri" pitchFamily="2" charset="-52"/>
                          <a:cs typeface="Calibri" pitchFamily="2" charset="-52"/>
                        </a:defRPr>
                      </a:pPr>
                      <a:r>
                        <a:rPr lang="en-us"/>
                        <a:t>1</a:t>
                      </a:r>
                    </a:p>
                  </a:txBody>
                  <a:tcPr marL="90170" marR="45085" marT="90170" marB="45085">
                    <a:lnL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  <a:tc>
                  <a:txBody>
                    <a:bodyPr vert="horz" wrap="square" numCol="1"/>
                    <a:lstStyle/>
                    <a:p>
                      <a:pPr marL="0" marR="0" indent="0" algn="ctr">
                        <a:buNone/>
                        <a:defRPr lang="ru-ru">
                          <a:solidFill>
                            <a:srgbClr val="000000"/>
                          </a:solidFill>
                          <a:latin typeface="Calibri" pitchFamily="2" charset="-52"/>
                          <a:ea typeface="Calibri" pitchFamily="2" charset="-52"/>
                          <a:cs typeface="Calibri" pitchFamily="2" charset="-52"/>
                        </a:defRPr>
                      </a:pPr>
                    </a:p>
                  </a:txBody>
                  <a:tcPr marL="90170" marR="45085" marT="90170" marB="45085">
                    <a:lnL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  <a:tc>
                  <a:txBody>
                    <a:bodyPr vert="horz" wrap="square" numCol="1"/>
                    <a:lstStyle/>
                    <a:p>
                      <a:pPr marL="0" marR="0" indent="0" algn="ctr">
                        <a:buNone/>
                        <a:defRPr lang="ru-ru">
                          <a:solidFill>
                            <a:srgbClr val="000000"/>
                          </a:solidFill>
                          <a:latin typeface="Calibri" pitchFamily="2" charset="-52"/>
                          <a:ea typeface="Calibri" pitchFamily="2" charset="-52"/>
                          <a:cs typeface="Calibri" pitchFamily="2" charset="-52"/>
                        </a:defRPr>
                      </a:pPr>
                    </a:p>
                  </a:txBody>
                  <a:tcPr marL="90170" marR="45085" marT="90170" marB="45085">
                    <a:lnL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  <a:tc>
                  <a:txBody>
                    <a:bodyPr vert="horz" wrap="square" numCol="1"/>
                    <a:lstStyle/>
                    <a:p>
                      <a:pPr marL="0" marR="0" indent="0" algn="ctr">
                        <a:buNone/>
                        <a:defRPr lang="ru-ru">
                          <a:solidFill>
                            <a:srgbClr val="000000"/>
                          </a:solidFill>
                          <a:latin typeface="Calibri" pitchFamily="2" charset="-52"/>
                          <a:ea typeface="Calibri" pitchFamily="2" charset="-52"/>
                          <a:cs typeface="Calibri" pitchFamily="2" charset="-52"/>
                        </a:defRPr>
                      </a:pPr>
                      <a:r>
                        <a:rPr lang="en-us"/>
                        <a:t>1</a:t>
                      </a:r>
                    </a:p>
                  </a:txBody>
                  <a:tcPr marL="90170" marR="45085" marT="90170" marB="45085">
                    <a:lnL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  <a:tc>
                  <a:txBody>
                    <a:bodyPr vert="horz" wrap="square" numCol="1"/>
                    <a:lstStyle/>
                    <a:p>
                      <a:pPr marL="0" marR="0" indent="0" algn="ctr">
                        <a:buNone/>
                        <a:defRPr lang="ru-ru">
                          <a:solidFill>
                            <a:srgbClr val="000000"/>
                          </a:solidFill>
                          <a:latin typeface="Calibri" pitchFamily="2" charset="-52"/>
                          <a:ea typeface="Calibri" pitchFamily="2" charset="-52"/>
                          <a:cs typeface="Calibri" pitchFamily="2" charset="-52"/>
                        </a:defRPr>
                      </a:pPr>
                      <a:r>
                        <a:rPr lang="en-us"/>
                        <a:t>0</a:t>
                      </a:r>
                    </a:p>
                  </a:txBody>
                  <a:tcPr marL="90170" marR="45085" marT="90170" marB="45085">
                    <a:lnL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  <a:extLst>
                  <a:ext uri="smNativeData">
                    <pr:rowheight xmlns="" xmlns:pr="smNativeData" dt="1589351083" type="min" val="370840"/>
                  </a:ext>
                </a:extLst>
              </a:tr>
              <a:tr h="370840">
                <a:tc>
                  <a:txBody>
                    <a:bodyPr vert="horz" wrap="square" numCol="1"/>
                    <a:lstStyle/>
                    <a:p>
                      <a:pPr marL="0" marR="0" indent="0" algn="ctr">
                        <a:buNone/>
                        <a:defRPr lang="ru-ru">
                          <a:solidFill>
                            <a:srgbClr val="000000"/>
                          </a:solidFill>
                          <a:latin typeface="Calibri" pitchFamily="2" charset="-52"/>
                          <a:ea typeface="Calibri" pitchFamily="2" charset="-52"/>
                          <a:cs typeface="Calibri" pitchFamily="2" charset="-52"/>
                        </a:defRPr>
                      </a:pPr>
                    </a:p>
                  </a:txBody>
                  <a:tcPr marL="90170" marR="45085" marT="90170" marB="45085">
                    <a:lnL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 vert="horz" wrap="square" numCol="1"/>
                    <a:lstStyle/>
                    <a:p>
                      <a:pPr marL="0" marR="0" indent="0" algn="ctr">
                        <a:buNone/>
                        <a:defRPr lang="ru-ru">
                          <a:solidFill>
                            <a:srgbClr val="000000"/>
                          </a:solidFill>
                          <a:latin typeface="Calibri" pitchFamily="2" charset="-52"/>
                          <a:ea typeface="Calibri" pitchFamily="2" charset="-52"/>
                          <a:cs typeface="Calibri" pitchFamily="2" charset="-52"/>
                        </a:defRPr>
                      </a:pPr>
                    </a:p>
                  </a:txBody>
                  <a:tcPr marL="90170" marR="45085" marT="90170" marB="45085">
                    <a:lnL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 vert="horz" wrap="square" numCol="1"/>
                    <a:lstStyle/>
                    <a:p>
                      <a:pPr marL="0" marR="0" indent="0" algn="ctr">
                        <a:buNone/>
                        <a:defRPr lang="ru-ru">
                          <a:solidFill>
                            <a:srgbClr val="000000"/>
                          </a:solidFill>
                          <a:latin typeface="Calibri" pitchFamily="2" charset="-52"/>
                          <a:ea typeface="Calibri" pitchFamily="2" charset="-52"/>
                          <a:cs typeface="Calibri" pitchFamily="2" charset="-52"/>
                        </a:defRPr>
                      </a:pPr>
                    </a:p>
                  </a:txBody>
                  <a:tcPr marL="90170" marR="45085" marT="90170" marB="45085">
                    <a:lnL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 vert="horz" wrap="square" numCol="1"/>
                    <a:lstStyle/>
                    <a:p>
                      <a:pPr marL="0" marR="0" indent="0" algn="ctr">
                        <a:buNone/>
                        <a:defRPr lang="ru-ru">
                          <a:solidFill>
                            <a:srgbClr val="000000"/>
                          </a:solidFill>
                          <a:latin typeface="Calibri" pitchFamily="2" charset="-52"/>
                          <a:ea typeface="Calibri" pitchFamily="2" charset="-52"/>
                          <a:cs typeface="Calibri" pitchFamily="2" charset="-52"/>
                        </a:defRPr>
                      </a:pPr>
                      <a:r>
                        <a:rPr lang="en-us"/>
                        <a:t>1</a:t>
                      </a:r>
                    </a:p>
                  </a:txBody>
                  <a:tcPr marL="90170" marR="45085" marT="90170" marB="45085">
                    <a:lnL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 vert="horz" wrap="square" numCol="1"/>
                    <a:lstStyle/>
                    <a:p>
                      <a:pPr marL="0" marR="0" indent="0" algn="ctr">
                        <a:buNone/>
                        <a:defRPr lang="ru-ru">
                          <a:solidFill>
                            <a:srgbClr val="000000"/>
                          </a:solidFill>
                          <a:latin typeface="Calibri" pitchFamily="2" charset="-52"/>
                          <a:ea typeface="Calibri" pitchFamily="2" charset="-52"/>
                          <a:cs typeface="Calibri" pitchFamily="2" charset="-52"/>
                        </a:defRPr>
                      </a:pPr>
                      <a:r>
                        <a:rPr lang="en-us"/>
                        <a:t>0</a:t>
                      </a:r>
                    </a:p>
                  </a:txBody>
                  <a:tcPr marL="90170" marR="45085" marT="90170" marB="45085">
                    <a:lnL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  <a:extLst>
                  <a:ext uri="smNativeData">
                    <pr:rowheight xmlns="" xmlns:pr="smNativeData" dt="1589351083" type="min" val="370840"/>
                  </a:ext>
                </a:extLst>
              </a:tr>
              <a:tr h="370840">
                <a:tc>
                  <a:txBody>
                    <a:bodyPr vert="horz" wrap="square" numCol="1"/>
                    <a:lstStyle/>
                    <a:p>
                      <a:pPr marL="0" marR="0" indent="0" algn="ctr">
                        <a:buNone/>
                        <a:defRPr lang="ru-ru">
                          <a:solidFill>
                            <a:srgbClr val="000000"/>
                          </a:solidFill>
                          <a:latin typeface="Calibri" pitchFamily="2" charset="-52"/>
                          <a:ea typeface="Calibri" pitchFamily="2" charset="-52"/>
                          <a:cs typeface="Calibri" pitchFamily="2" charset="-52"/>
                        </a:defRPr>
                      </a:pPr>
                      <a:r>
                        <a:rPr lang="en-us"/>
                        <a:t>1</a:t>
                      </a:r>
                    </a:p>
                  </a:txBody>
                  <a:tcPr marL="90170" marR="45085" marT="90170" marB="45085">
                    <a:lnL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  <a:tc>
                  <a:txBody>
                    <a:bodyPr vert="horz" wrap="square" numCol="1"/>
                    <a:lstStyle/>
                    <a:p>
                      <a:pPr marL="0" marR="0" indent="0" algn="ctr">
                        <a:buNone/>
                        <a:defRPr lang="ru-ru">
                          <a:solidFill>
                            <a:srgbClr val="000000"/>
                          </a:solidFill>
                          <a:latin typeface="Calibri" pitchFamily="2" charset="-52"/>
                          <a:ea typeface="Calibri" pitchFamily="2" charset="-52"/>
                          <a:cs typeface="Calibri" pitchFamily="2" charset="-52"/>
                        </a:defRPr>
                      </a:pPr>
                    </a:p>
                  </a:txBody>
                  <a:tcPr marL="90170" marR="45085" marT="90170" marB="45085">
                    <a:lnL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  <a:tc>
                  <a:txBody>
                    <a:bodyPr vert="horz" wrap="square" numCol="1"/>
                    <a:lstStyle/>
                    <a:p>
                      <a:pPr marL="0" marR="0" indent="0" algn="ctr">
                        <a:buNone/>
                        <a:defRPr lang="ru-ru">
                          <a:solidFill>
                            <a:srgbClr val="000000"/>
                          </a:solidFill>
                          <a:latin typeface="Calibri" pitchFamily="2" charset="-52"/>
                          <a:ea typeface="Calibri" pitchFamily="2" charset="-52"/>
                          <a:cs typeface="Calibri" pitchFamily="2" charset="-52"/>
                        </a:defRPr>
                      </a:pPr>
                      <a:r>
                        <a:rPr lang="en-us"/>
                        <a:t>1</a:t>
                      </a:r>
                    </a:p>
                  </a:txBody>
                  <a:tcPr marL="90170" marR="45085" marT="90170" marB="45085">
                    <a:lnL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  <a:tc>
                  <a:txBody>
                    <a:bodyPr vert="horz" wrap="square" numCol="1"/>
                    <a:lstStyle/>
                    <a:p>
                      <a:pPr marL="0" marR="0" indent="0" algn="ctr">
                        <a:buNone/>
                        <a:defRPr lang="ru-ru">
                          <a:solidFill>
                            <a:srgbClr val="000000"/>
                          </a:solidFill>
                          <a:latin typeface="Calibri" pitchFamily="2" charset="-52"/>
                          <a:ea typeface="Calibri" pitchFamily="2" charset="-52"/>
                          <a:cs typeface="Calibri" pitchFamily="2" charset="-52"/>
                        </a:defRPr>
                      </a:pPr>
                    </a:p>
                  </a:txBody>
                  <a:tcPr marL="90170" marR="45085" marT="90170" marB="45085">
                    <a:lnL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  <a:tc>
                  <a:txBody>
                    <a:bodyPr vert="horz" wrap="square" numCol="1"/>
                    <a:lstStyle/>
                    <a:p>
                      <a:pPr marL="0" marR="0" indent="0" algn="ctr">
                        <a:buNone/>
                        <a:defRPr lang="ru-ru">
                          <a:solidFill>
                            <a:srgbClr val="000000"/>
                          </a:solidFill>
                          <a:latin typeface="Calibri" pitchFamily="2" charset="-52"/>
                          <a:ea typeface="Calibri" pitchFamily="2" charset="-52"/>
                          <a:cs typeface="Calibri" pitchFamily="2" charset="-52"/>
                        </a:defRPr>
                      </a:pPr>
                      <a:r>
                        <a:rPr lang="en-us"/>
                        <a:t>0</a:t>
                      </a:r>
                    </a:p>
                  </a:txBody>
                  <a:tcPr marL="90170" marR="45085" marT="90170" marB="45085">
                    <a:lnL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  <a:extLst>
                  <a:ext uri="smNativeData">
                    <pr:rowheight xmlns="" xmlns:pr="smNativeData" dt="1589351083" type="min" val="370840"/>
                  </a:ext>
                </a:extLst>
              </a:tr>
            </a:tbl>
          </a:graphicData>
        </a:graphic>
      </p:graphicFrame>
      <p:sp>
        <p:nvSpPr>
          <p:cNvPr id="6" name="Номер слайда 4"/>
          <p:cNvSpPr>
            <a:spLocks noGrp="1" noChangeArrowheads="1"/>
            <a:extLst>
              <a:ext uri="smNativeData">
                <pr:smNativeData xmlns:pr="smNativeData" val="SMDATA_13_q5K7XhMAAAAlAAAAZAAAAA0AAAAAkAAAAEgAAACQAAAASAAAAAAAAAAB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Bbm9UF////AQAAAAAAAAAAAAAAAAAAAAAAAAAAAAAAAAAAAAAAAAAAAAAAAn9/fwDn5uYDzMzMAMDA/wB/f38AAAAAAAAAAAAAAAAAAAAAAAAAAAAhAAAAGAAAABQAAAD4NAAAGicAANhFAABZKQAAEAAAACYAAAAIAAAAAAAAAAAAAAA="/>
              </a:ext>
            </a:extLst>
          </p:cNvSpPr>
          <p:nvPr>
            <p:ph type="sldNum" sz="quarter" idx="4294967295"/>
          </p:nvPr>
        </p:nvSpPr>
        <p:spPr/>
        <p:txBody>
          <a:bodyPr/>
          <a:lstStyle/>
          <a:p>
            <a:pPr>
              <a:defRPr lang="ru-ru"/>
            </a:pPr>
            <a:fld id="{58A43D97-D9B5-F1CB-FB1C-2F9E73520D7A}" type="slidenum">
              <a:t>8</a:t>
            </a:fld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  <p:extLst>
      <p:ext uri="smNativeData">
        <pr:smNativeData xmlns:pr="smNativeData" val="q5K7XgEAAAAFAAAA/////wEAAAABAAAAAAAAAAAAAAAAAAAAAAAAAA=="/>
      </p:ext>
    </p:extLst>
  </p:timing>
</p:sld>
</file>

<file path=ppt/slides/slide9.xml><?xml version="1.0" encoding="utf-8"?>
<p:sld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 noChangeArrowheads="1"/>
            <a:extLst>
              <a:ext uri="smNativeData">
                <pr:smNativeData xmlns:pr="smNativeData" val="SMDATA_13_q5K7XhMAAAAlAAAAZAAAAA0AAAAAkAAAAEgAAACQAAAASAAAAAAAAAAB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Bbm9UF////AQAAAAAAAAAAAAAAAAAAAAAAAAAAAAAAAAAAAAAAAAAAAAAAAn9/fwDn5uYDzMzMAMDA/wB/f38AAAAAAAAAAAAAAAAAAAAAAAAAAAAhAAAAGAAAABQAAAAoBQAAtQAAANhFAADdCAAAEAAAACYAAAAIAAAAASAAAAAAAAA="/>
              </a:ext>
            </a:extLst>
          </p:cNvSpPr>
          <p:nvPr>
            <p:ph type="title"/>
          </p:nvPr>
        </p:nvSpPr>
        <p:spPr>
          <a:xfrm>
            <a:off x="838200" y="114935"/>
            <a:ext cx="10515600" cy="1325880"/>
          </a:xfrm>
        </p:spPr>
        <p:txBody>
          <a:bodyPr vert="horz" wrap="square" lIns="91440" tIns="45720" rIns="91440" bIns="45720" numCol="1" spcCol="215900" anchor="ctr">
            <a:prstTxWarp prst="textNoShape">
              <a:avLst/>
            </a:prstTxWarp>
          </a:bodyPr>
          <a:lstStyle/>
          <a:p>
            <a:pPr>
              <a:defRPr lang="ru-ru"/>
            </a:pPr>
            <a:r>
              <a:rPr lang="ru-ru" sz="3200"/>
              <a:t>3.</a:t>
            </a:r>
            <a:r>
              <a:rPr lang="en-us" sz="3200"/>
              <a:t>3</a:t>
            </a:r>
            <a:r>
              <a:rPr lang="ru-ru" sz="3200"/>
              <a:t> «Чаще других»</a:t>
            </a:r>
            <a:endParaRPr lang="ru-ru" sz="3200"/>
          </a:p>
        </p:txBody>
      </p:sp>
      <p:sp>
        <p:nvSpPr>
          <p:cNvPr id="3" name="TextBox 5"/>
          <p:cNvSpPr>
            <a:extLst>
              <a:ext uri="smNativeData">
                <pr:smNativeData xmlns:pr="smNativeData" val="SMDATA_13_q5K7XhMAAAAlAAAAZAAAAE0AAAAAkAAAAEgAAACQAAAASAAAAAAAAAAA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Bbm9UF////AQAAAAAAAAAAAAAAAAAAAAAAAAAAAAAAAAAAAAAAAAAAAAAAAH9/fwDn5uYDzMzMAMDA/wB/f38AAAAAAAAAAAAAAAAAAAAAAAAAAAAhAAAAGAAAABQAAAC3AgAAxCMAAOoKAAAKJgAAECAAACYAAAAIAAAA//////////8="/>
              </a:ext>
            </a:extLst>
          </p:cNvSpPr>
          <p:nvPr/>
        </p:nvSpPr>
        <p:spPr>
          <a:xfrm>
            <a:off x="441325" y="5814060"/>
            <a:ext cx="1332865" cy="36957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defRPr lang="ru-ru"/>
            </a:pPr>
            <a:r>
              <a:t>Ответ</a:t>
            </a:r>
            <a:r>
              <a:rPr lang="en-us"/>
              <a:t>: </a:t>
            </a:r>
            <a:r>
              <a:rPr lang="en-us" b="1"/>
              <a:t>yxzw</a:t>
            </a:r>
            <a:endParaRPr lang="ru-ru" b="1"/>
          </a:p>
        </p:txBody>
      </p:sp>
      <p:sp>
        <p:nvSpPr>
          <p:cNvPr id="4" name="Прямоугольник 6"/>
          <p:cNvSpPr>
            <a:extLst>
              <a:ext uri="smNativeData">
                <pr:smNativeData xmlns:pr="smNativeData" val="SMDATA_13_q5K7XhMAAAAlAAAAZAAAAA0AAAAAkAAAAEgAAACQAAAASAAAAAAAAAABAAAAAAAAAAEAAABQAAAAAAAAAAAA4D8AAAAAAADgPwAAAAAAAOA/AAAAAAAA4D8AAAAAAADgPwAAAAAAAOA/AAAAAAAA4D8AAAAAAADgPwAAAAAAAOA/AAAAAAAA4D8CAAAAjAAAAAEAAAAAAAAA////CP///wgAAAAAAAAAAAAAAAAAAAAAAAAAAAAAAAAAAAAAZAAAAAEAAABAAAAAAAAAAAAAAAAAAAAAAAAAAAAAAAAAAAAAAAAAAAAAAAAAAAAAAAAAAAAAAAAAAAAAAAAAAAAAAAAAAAAAAAAAAAAAAAAAAAAAAAAAAAAAAAAAAAAAFAAAADwAAAABAAAAAAAAAP///wg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B////AQAAAAAAAAAAAAAAAAAAAAAAAAAAAAAAAAAAAAAAAAAA////AX9/fwDn5uYDzMzMAMDA/wB/f38AAAAAAAAAAAAAAAAAAAAAAAAAAAAhAAAAGAAAABQAAAC3AgAAoiMAAOoKAAAKJgAAEAAAACYAAAAIAAAA//////////8="/>
              </a:ext>
            </a:extLst>
          </p:cNvSpPr>
          <p:nvPr/>
        </p:nvSpPr>
        <p:spPr>
          <a:xfrm>
            <a:off x="441325" y="5792470"/>
            <a:ext cx="1332865" cy="39116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bg1"/>
            </a:solidFill>
            <a:prstDash val="solid"/>
            <a:headEnd type="none"/>
            <a:tailEnd type="none"/>
          </a:ln>
          <a:effectLst/>
        </p:spPr>
        <p:txBody>
          <a:bodyPr vert="horz" wrap="square" lIns="91440" tIns="45720" rIns="91440" bIns="45720" numCol="1" spcCol="215900" anchor="ctr"/>
          <a:lstStyle/>
          <a:p>
            <a:pPr algn="ctr">
              <a:defRPr lang="ru-ru">
                <a:solidFill>
                  <a:srgbClr val="FFFFFF"/>
                </a:solidFill>
                <a:latin typeface="Calibri" pitchFamily="2" charset="-52"/>
                <a:ea typeface="Calibri" pitchFamily="2" charset="-52"/>
                <a:cs typeface="Calibri" pitchFamily="2" charset="-52"/>
              </a:defRPr>
            </a:p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8"/>
              <p:cNvSpPr>
                <a:extLst>
                  <a:ext uri="smNativeData">
                    <pr:smNativeData xmlns:pr="smNativeData" val="SMDATA_13_q5K7XhMAAAAlAAAAZAAAAC0AAAAAkAAAAEgAAACQAAAASAAAAAAAAAAA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AA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MIAwgAMAAAAEAAAAAAAAAAAAAAAAAAAAAAAAAAeAAAAaAAAAAAAAADA////AAAAAAAAAAAAAAAAECcAABAnAAAAAAAAAAAAAAAAAAAAAAAAAAAAAAAAAAAAAAAAAAAAABQAAAAAAAAAwMD/AAAAAABkAAAAMgAAAAAAAABkAAAAAAAAAH9/fwAKAAAAHwAAAFQAAAAAAAAFAAAAAQAAAAAAAAAAAAAAAAAAAAAAAAAAAAAAAAAAAAAAAAAAAAAAAH9/fwDn5uYDzMzMAMDA/wB/f38AAAAAAAAAAAAAAAAAAAAAAAAAAAAhAAAAGAAAABQAAABxBQAA3wYAABtFAAD1DwAAEAAAACYAAAAIAAAA//////////8="/>
                  </a:ext>
                </a:extLst>
              </p:cNvSpPr>
              <p:nvPr/>
            </p:nvSpPr>
            <p:spPr>
              <a:xfrm>
                <a:off x="884555" y="1116965"/>
                <a:ext cx="10349230" cy="1477010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 wrap="square" rtlCol="0">
                <a:spAutoFit/>
              </a:bodyPr>
              <a:lstStyle/>
              <a:p>
                <a:pPr algn="just">
                  <a:lnSpc>
                    <a:spcPct val="150000"/>
                  </a:lnSpc>
                </a:pPr>
                <a:r>
                  <a:rPr lang="ru-RU" sz="2000" b="1" i="1" dirty="0" smtClean="0"/>
                  <a:t>Решение</a:t>
                </a:r>
                <a:r>
                  <a:rPr lang="en-US" sz="2000" b="1" i="1" dirty="0" smtClean="0"/>
                  <a:t>:</a:t>
                </a:r>
                <a:endParaRPr lang="ru-RU" sz="2000" b="1" i="1" dirty="0" smtClean="0"/>
              </a:p>
              <a:p>
                <a:pPr marL="457200" indent="-457200" algn="just">
                  <a:lnSpc>
                    <a:spcPct val="150000"/>
                  </a:lnSpc>
                  <a:buAutoNum type="arabicPeriod"/>
                </a:pPr>
                <a:r>
                  <a:rPr lang="ru-RU" sz="2000" dirty="0" smtClean="0">
                    <a:sym typeface="Symbol" panose="05050102010706020507" pitchFamily="18" charset="2"/>
                  </a:rPr>
                  <a:t>При</a:t>
                </a:r>
                <a:r>
                  <a:rPr lang="ru-RU" sz="2000" b="0" dirty="0" smtClean="0">
                    <a:sym typeface="Symbol" panose="05050102010706020507" pitchFamily="18" charset="2"/>
                  </a:rPr>
                  <a:t>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𝑤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=0</m:t>
                    </m:r>
                  </m:oMath>
                </a14:m>
                <a:r>
                  <a:rPr lang="en-US" sz="2000" b="0" dirty="0" smtClean="0">
                    <a:sym typeface="Symbol" panose="05050102010706020507" pitchFamily="18" charset="2"/>
                  </a:rPr>
                  <a:t>:</a:t>
                </a:r>
              </a:p>
              <a:p>
                <a:pPr algn="just">
                  <a:lnSpc>
                    <a:spcPct val="150000"/>
                  </a:lnSpc>
                </a:pPr>
                <a:r>
                  <a:rPr lang="en-US" sz="2000" dirty="0" smtClean="0">
                    <a:sym typeface="Symbol" panose="05050102010706020507" pitchFamily="18" charset="2"/>
                  </a:rPr>
                  <a:t>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𝐹</m:t>
                    </m:r>
                    <m:d>
                      <m:dPr>
                        <m:ctrlPr>
                          <a:rPr lang="en-US" sz="2000" b="0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d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𝑥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,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𝑦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,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𝑧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,0</m:t>
                        </m:r>
                      </m:e>
                    </m:d>
                    <m:r>
                      <a:rPr lang="en-US" sz="2000" b="0" i="1" smtClean="0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=</m:t>
                    </m:r>
                    <m:d>
                      <m:dPr>
                        <m:ctrlPr>
                          <a:rPr lang="en-US" sz="2000" b="0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d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𝑥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Symbol" panose="05050102010706020507" pitchFamily="18" charset="2"/>
                          </a:rPr>
                          <m:t>≡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Symbol" panose="05050102010706020507" pitchFamily="18" charset="2"/>
                          </a:rPr>
                          <m:t>𝑦</m:t>
                        </m:r>
                      </m:e>
                    </m:d>
                    <m:r>
                      <a:rPr lang="en-US" sz="2000" b="0" i="1" smtClean="0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</m:t>
                    </m:r>
                    <m:d>
                      <m:dPr>
                        <m:ctrlP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d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0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Symbol" panose="05050102010706020507" pitchFamily="18" charset="2"/>
                          </a:rPr>
                          <m:t>→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Symbol" panose="05050102010706020507" pitchFamily="18" charset="2"/>
                          </a:rPr>
                          <m:t>𝑧</m:t>
                        </m:r>
                      </m:e>
                    </m:d>
                    <m:r>
                      <a:rPr lang="en-US" sz="2000" b="0" i="1" smtClean="0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</m:t>
                    </m:r>
                    <m:d>
                      <m:dPr>
                        <m:ctrlP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d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𝑦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Symbol" panose="05050102010706020507" pitchFamily="18" charset="2"/>
                          </a:rPr>
                          <m:t>→0</m:t>
                        </m:r>
                      </m:e>
                    </m:d>
                    <m:r>
                      <a:rPr lang="en-US" sz="2000" b="0" i="1" smtClean="0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=</m:t>
                    </m:r>
                    <m:d>
                      <m:dPr>
                        <m:ctrlPr>
                          <a:rPr lang="en-US" sz="2000" b="0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d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𝑥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Symbol" panose="05050102010706020507" pitchFamily="18" charset="2"/>
                          </a:rPr>
                          <m:t>≡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Symbol" panose="05050102010706020507" pitchFamily="18" charset="2"/>
                          </a:rPr>
                          <m:t>𝑦</m:t>
                        </m:r>
                      </m:e>
                    </m:d>
                    <m:r>
                      <a:rPr lang="en-US" sz="2000" b="0" i="1" smtClean="0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</m:t>
                    </m:r>
                    <m:d>
                      <m:dPr>
                        <m:ctrlP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d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𝑦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Symbol" panose="05050102010706020507" pitchFamily="18" charset="2"/>
                          </a:rPr>
                          <m:t>→0</m:t>
                        </m:r>
                      </m:e>
                    </m:d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Symbol" panose="05050102010706020507" pitchFamily="18" charset="2"/>
                      </a:rPr>
                      <m:t>≡0</m:t>
                    </m:r>
                  </m:oMath>
                </a14:m>
                <a:endParaRPr lang="en-US" sz="2000" b="1" i="1" dirty="0" smtClean="0"/>
              </a:p>
            </p:txBody>
          </p:sp>
        </mc:Choice>
        <mc:Fallback>
          <p:sp>
            <p:nvSpPr>
              <p:cNvPr id="5" name="TextBox 8"/>
              <p:cNvSpPr>
                <a:spLocks noRot="1" noChangeAspect="1" noMove="1" noResize="1" noEditPoints="1" noAdjustHandles="1" noChangeArrowheads="1" noChangeShapeType="1" noTextEdit="1"/>
                <a:extLst>
                  <a:ext uri="smNativeData">
                    <pr:smNativeData xmlns:pr="smNativeData" val="SMDATA_13_q5K7XhMAAAAlAAAAZAAAAK8AAAAAkAAAAEgAAACQAAAASAAAAAAAAAAAAAAAAAAAAAEAAABQAAAAAAAAAAAA4D8AAAAAAADgPwAAAAAAAOA/AAAAAAAA4D8AAAAAAADgPwAAAAAAAOA/AAAAAAAA4D8AAAAAAADgPwAAAAAAAOA/AAAAAAAA4D8CAAAAjAAAAAEAAAACAAAAW5vVDP///wgAAAAAAAAAAF9xio+SIWRPjw2w5DN+ScIBAAAAZAAAAAEAAABAAAAAAAAAAAAAAAAAAAAAAAAAAAAAAAAAAAAAAAAAAAAAAAAAAAAAAAAAAAAAAAAAAAAAAAAAAAAAAAAAAAAAAAAAAAAAAAAAAAAAAAAAAAAAAAAAAAAAFAAAADwAAAAAAAAAAAAAAAAAAAAA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MIAwgAMAAAAEAAAAAAAAAAAAAAAAAAAAAAAAAAeAAAAaAAAAAAAAADA////AAAAAAAAAAAAAAAAECcAABAnAAAAAAAAAAAAAAAAAAAAAAAAAAAAAAAAAAAAAAAAAAAAABQAAAAAAAAAwMD/AAAAAABkAAAAMgAAAAAAAABkAAAAAAAAAH9/fwAKAAAAHwAAAFQAAABbm9UF////AQAAAAAAAAAAAAAAAAAAAAAAAAAAAAAAAAAAAAAAAAAAAAAAAH9/fwDn5uYDzMzMAMDA/wB/f38AAAAAAAAAAAAAAAAAAAAAAAAAAAAhAAAAGAAAABQAAABxBQAA3wYAABtFAAD1DwAAEAAAACYAAAAIAAAA//////////8="/>
                  </a:ext>
                </a:extLst>
              </p:cNvSpPr>
              <p:nvPr/>
            </p:nvSpPr>
            <p:spPr>
              <a:xfrm>
                <a:off x="884555" y="1116965"/>
                <a:ext cx="10349230" cy="1477010"/>
              </a:xfrm>
              <a:prstGeom prst="rect">
                <a:avLst/>
              </a:prstGeom>
              <a:blipFill>
                <a:blip r:embed="rId2"/>
                <a:srcRect/>
                <a:stretch>
                  <a:fillRect l="-640" t="0" r="0" b="0"/>
                </a:stretch>
              </a:blipFill>
              <a:ln>
                <a:noFill/>
              </a:ln>
              <a:effectLst/>
            </p:spPr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Прямоугольник 10"/>
              <p:cNvSpPr>
                <a:extLst>
                  <a:ext uri="smNativeData">
                    <pr:smNativeData xmlns:pr="smNativeData" val="SMDATA_13_q5K7XhMAAAAlAAAAZAAAAC0AAAAAkAAAAEgAAACQAAAASAAAAAAAAAAA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AA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MIAwgAMAAAAEAAAAAAAAAAAAAAAAAAAAAAAAAAeAAAAaAAAAAAAAAAAAAAAAAAAAAAAAAAAAAAAECcAABAnAAAAAAAAAAAAAAAAAAAAAAAAAAAAAAAAAAAAAAAAAAAAABQAAAAAAAAAwMD/AAAAAABkAAAAMgAAAAAAAABkAAAAAAAAAH9/fwAKAAAAHwAAAFQAAAAAAAAFAAAAAQAAAAAAAAAAAAAAAAAAAAAAAAAAAAAAAAAAAAAAAAAAAAAAAH9/fwDn5uYDzMzMAMDA/wB/f38AAAAAAAAAAAAAAAAAAAAAAAAAAAAhAAAAGAAAABQAAAAjNAAAGgwAADw6AAAYEQAAEAAAACYAAAAIAAAA//////////8="/>
                  </a:ext>
                </a:extLst>
              </p:cNvSpPr>
              <p:nvPr/>
            </p:nvSpPr>
            <p:spPr>
              <a:xfrm>
                <a:off x="8475345" y="1967230"/>
                <a:ext cx="991235" cy="811530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en-US" i="1" smtClean="0"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i="1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i="1">
                                    <a:latin typeface="Cambria Math" panose="02040503050406030204" pitchFamily="18" charset="0"/>
                                    <a:sym typeface="Symbol" panose="05050102010706020507" pitchFamily="18" charset="2"/>
                                  </a:rPr>
                                  <m:t>𝑥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sym typeface="Symbol" panose="05050102010706020507" pitchFamily="18" charset="2"/>
                                  </a:rPr>
                                  <m:t>≠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sym typeface="Symbol" panose="05050102010706020507" pitchFamily="18" charset="2"/>
                                  </a:rPr>
                                  <m:t>𝑦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sym typeface="Symbol" panose="05050102010706020507" pitchFamily="18" charset="2"/>
                                  </a:rPr>
                                  <m:t>,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  <a:sym typeface="Symbol" panose="05050102010706020507" pitchFamily="18" charset="2"/>
                                  </a:rPr>
                                  <m:t>𝑦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  <a:sym typeface="Symbol" panose="05050102010706020507" pitchFamily="18" charset="2"/>
                                  </a:rPr>
                                  <m:t>=1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sym typeface="Symbol" panose="05050102010706020507" pitchFamily="18" charset="2"/>
                                  </a:rPr>
                                  <m:t>∀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sym typeface="Symbol" panose="05050102010706020507" pitchFamily="18" charset="2"/>
                                  </a:rPr>
                                  <m:t>𝑧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sym typeface="Symbol" panose="05050102010706020507" pitchFamily="18" charset="2"/>
                                  </a:rPr>
                                  <m:t>.</m:t>
                                </m:r>
                              </m:e>
                            </m:mr>
                          </m:m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Symbol" panose="05050102010706020507" pitchFamily="18" charset="2"/>
                            </a:rPr>
                            <m:t>,</m:t>
                          </m:r>
                        </m:e>
                      </m:d>
                    </m:oMath>
                  </m:oMathPara>
                </a14:m>
                <a:endParaRPr lang="ru-RU" dirty="0"/>
              </a:p>
            </p:txBody>
          </p:sp>
        </mc:Choice>
        <mc:Fallback>
          <p:sp>
            <p:nvSpPr>
              <p:cNvPr id="6" name="Прямоугольник 10"/>
              <p:cNvSpPr>
                <a:spLocks noRot="1" noChangeAspect="1" noMove="1" noResize="1" noEditPoints="1" noAdjustHandles="1" noChangeArrowheads="1" noChangeShapeType="1" noTextEdit="1"/>
                <a:extLst>
                  <a:ext uri="smNativeData">
                    <pr:smNativeData xmlns:pr="smNativeData" val="SMDATA_13_q5K7XhMAAAAlAAAAZAAAAK8AAAAAkAAAAEgAAACQAAAASAAAAAAAAAAAAAAAAAAAAAEAAABQAAAAAAAAAAAA4D8AAAAAAADgPwAAAAAAAOA/AAAAAAAA4D8AAAAAAADgPwAAAAAAAOA/AAAAAAAA4D8AAAAAAADgPwAAAAAAAOA/AAAAAAAA4D8CAAAAjAAAAAEAAAACAAAAW5vVDP///wgAAAAAAAAAAIuY3lGENLhKuaFlxj6Yh+wBAAAAZAAAAAEAAABAAAAAAAAAAAAAAAAAAAAAAAAAAAAAAAAAAAAAAAAAAAAAAAAAAAAAAAAAAAAAAAAAAAAAAAAAAAAAAAAAAAAAAAAAAAAAAAAAAAAAAAAAAAAAAAAAAAAAFAAAADwAAAAAAAAAAAAAAAAAAAAA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MIAwgAMAAAAEAAAAAAAAAAAAAAAAAAAAAAAAAAeAAAAaAAAAAAAAAAAAAAAAAAAAAAAAAAAAAAAECcAABAnAAAAAAAAAAAAAAAAAAAAAAAAAAAAAAAAAAAAAAAAAAAAABQAAAAAAAAAwMD/AAAAAABkAAAAMgAAAAAAAABkAAAAAAAAAH9/fwAKAAAAHwAAAFQAAABbm9UF////AQAAAAAAAAAAAAAAAAAAAAAAAAAAAAAAAAAAAAAAAAAAAAAAAH9/fwDn5uYDzMzMAMDA/wB/f38AAAAAAAAAAAAAAAAAAAAAAAAAAAAhAAAAGAAAABQAAAAjNAAAGgwAADw6AAAYEQAAEAAAACYAAAAIAAAA//////////8="/>
                  </a:ext>
                </a:extLst>
              </p:cNvSpPr>
              <p:nvPr/>
            </p:nvSpPr>
            <p:spPr>
              <a:xfrm>
                <a:off x="8475345" y="1967230"/>
                <a:ext cx="991235" cy="811530"/>
              </a:xfrm>
              <a:prstGeom prst="rect">
                <a:avLst/>
              </a:prstGeom>
              <a:blipFill>
                <a:blip r:embed="rId3"/>
                <a:srcRect/>
                <a:stretch/>
              </a:blipFill>
              <a:ln>
                <a:noFill/>
              </a:ln>
              <a:effectLst/>
            </p:spPr>
          </p:sp>
        </mc:Fallback>
      </mc:AlternateContent>
      <p:sp>
        <p:nvSpPr>
          <p:cNvPr id="7" name="Стрелка вправо 11"/>
          <p:cNvSpPr>
            <a:extLst>
              <a:ext uri="smNativeData">
                <pr:smNativeData xmlns:pr="smNativeData" val="SMDATA_13_q5K7XhMAAAAlAAAAyAAAAA0AAAAAkAAAAEgAAACQAAAASAAAAAAAAAABAAAAAAAAAAEAAABQAAAAxKrHTniK5D8AAAAAAADgPwAAAAAAAOA/AAAAAAAA4D8AAAAAAADgPwAAAAAAAOA/AAAAAAAA4D8AAAAAAADgPwAAAAAAAOA/AAAAAAAA4D8CAAAAjAAAAAEAAAAAAAAAcK1HAP///wgAAAAAAAAAAAAAAAAAAAAAAAAAAAAAAAAAAAAAZAAAAAEAAABAAAAAAAAAAAAAAAAAAAAAAAAAAAAAAAAAAAAAAAAAAAAAAAAAAAAAAAAAAAAAAAAAAAAAAAAAAAAAAAAAAAAAAAAAAAAAAAAAAAAAAAAAAAAAAAAAAAAAFAAAADwAAAABAAAAAAAAAFOANQA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HRwOi8MAAAAEAAAAAAAAAAAAAAAAAAAAAAAAAAeAAAAaAAAAAAAAAAAAAAAAAAAAAAAAAAAAAAAECcAABAnAAAAAAAAAAAAAAAAAAAAAAAAAAAAAAAAAAAAAAAAAAAAABQAAAAAAAAAwMD/AAAAAABkAAAAMgAAAAAAAABkAAAAAAAAAH9/fwAKAAAAHwAAAFQAAABwrUcM////AQAAAAAAAAAAAAAAAAAAAAAAAAAAAAAAAAAAAAAAAAAAU4A1AH9/fwDn5uYDzMzMAMDA/wB/f38AAAAAAAAAAAAAAAAAAAAAAAAAAAAhAAAAGAAAABQAAACXMQAAWQ0AAFU0AABPDwAAEAAAACYAAAAIAAAA//////////8="/>
              </a:ext>
            </a:extLst>
          </p:cNvSpPr>
          <p:nvPr/>
        </p:nvSpPr>
        <p:spPr>
          <a:xfrm>
            <a:off x="8061325" y="2169795"/>
            <a:ext cx="445770" cy="318770"/>
          </a:xfrm>
          <a:prstGeom prst="rightArrow">
            <a:avLst>
              <a:gd name="adj1" fmla="val 50000"/>
              <a:gd name="adj2" fmla="val 50077"/>
            </a:avLst>
          </a:prstGeom>
          <a:solidFill>
            <a:schemeClr val="accent6"/>
          </a:solidFill>
          <a:ln w="12700" cap="flat" cmpd="sng" algn="ctr">
            <a:solidFill>
              <a:srgbClr val="538035"/>
            </a:solidFill>
            <a:prstDash val="solid"/>
            <a:headEnd type="none"/>
            <a:tailEnd type="none"/>
          </a:ln>
          <a:effectLst/>
        </p:spPr>
        <p:txBody>
          <a:bodyPr vert="horz" wrap="square" lIns="91440" tIns="45720" rIns="91440" bIns="45720" numCol="1" spcCol="215900" anchor="ctr"/>
          <a:lstStyle/>
          <a:p>
            <a:pPr algn="ctr">
              <a:defRPr lang="ru-ru">
                <a:solidFill>
                  <a:srgbClr val="FFFFFF"/>
                </a:solidFill>
                <a:latin typeface="Calibri" pitchFamily="2" charset="-52"/>
                <a:ea typeface="Calibri" pitchFamily="2" charset="-52"/>
                <a:cs typeface="Calibri" pitchFamily="2" charset="-52"/>
              </a:defRPr>
            </a:pPr>
          </a:p>
        </p:txBody>
      </p:sp>
      <p:sp>
        <p:nvSpPr>
          <p:cNvPr id="8" name="Стрелка вправо 12"/>
          <p:cNvSpPr>
            <a:extLst>
              <a:ext uri="smNativeData">
                <pr:smNativeData xmlns:pr="smNativeData" val="SMDATA_13_q5K7XhMAAAAlAAAAyAAAAA0AAAAAkAAAAEgAAACQAAAASAAAAAAAAAABAAAAAAAAAAEAAABQAAAAzWeGhqA36D8AAAAAAADgPwAAAAAAAOA/AAAAAAAA4D8AAAAAAADgPwAAAAAAAOA/AAAAAAAA4D8AAAAAAADgPwAAAAAAAOA/AAAAAAAA4D8CAAAAjAAAAAEAAAAAAAAAcK1HAP///wgAAAAAAAAAAAAAAAAAAAAAAAAAAAAAAAAAAAAAZAAAAAEAAABAAAAAAAAAAAAAAAAAAAAAAAAAAAAAAAAAAAAAAAAAAAAAAAAAAAAAAAAAAAAAAAAAAAAAAAAAAAAAAAAAAAAAAAAAAAAAAAAAAAAAAAAAAAAAAAAAAAAAFAAAADwAAAABAAAAAAAAAFOANQA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BwrUcM////AQAAAAAAAAAAAAAAAAAAAAAAAAAAAAAAAAAAAAAAAAAAU4A1AH9/fwDn5uYDzMzMAMDA/wB/f38AAAAAAAAAAAAAAAAAAAAAAAAAAAAhAAAAGAAAABQAAADfOQAAiQ4AAOg9AACAEAAAEAAAACYAAAAIAAAA//////////8="/>
              </a:ext>
            </a:extLst>
          </p:cNvSpPr>
          <p:nvPr/>
        </p:nvSpPr>
        <p:spPr>
          <a:xfrm rot="1120169">
            <a:off x="9407525" y="2362835"/>
            <a:ext cx="655955" cy="319405"/>
          </a:xfrm>
          <a:prstGeom prst="rightArrow">
            <a:avLst>
              <a:gd name="adj1" fmla="val 50000"/>
              <a:gd name="adj2" fmla="val 49947"/>
            </a:avLst>
          </a:prstGeom>
          <a:solidFill>
            <a:schemeClr val="accent6"/>
          </a:solidFill>
          <a:ln w="12700" cap="flat" cmpd="sng" algn="ctr">
            <a:solidFill>
              <a:srgbClr val="538035"/>
            </a:solidFill>
            <a:prstDash val="solid"/>
            <a:headEnd type="none"/>
            <a:tailEnd type="none"/>
          </a:ln>
          <a:effectLst/>
        </p:spPr>
        <p:txBody>
          <a:bodyPr vert="horz" wrap="square" lIns="91440" tIns="45720" rIns="91440" bIns="45720" numCol="1" spcCol="215900" anchor="ctr"/>
          <a:lstStyle/>
          <a:p>
            <a:pPr algn="ctr">
              <a:defRPr lang="ru-ru">
                <a:solidFill>
                  <a:srgbClr val="FFFFFF"/>
                </a:solidFill>
                <a:latin typeface="Calibri" pitchFamily="2" charset="-52"/>
                <a:ea typeface="Calibri" pitchFamily="2" charset="-52"/>
                <a:cs typeface="Calibri" pitchFamily="2" charset="-52"/>
              </a:defRPr>
            </a:p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9" name="Прямоугольник 13"/>
              <p:cNvSpPr>
                <a:extLst>
                  <a:ext uri="smNativeData">
                    <pr:smNativeData xmlns:pr="smNativeData" val="SMDATA_13_q5K7XhMAAAAlAAAAZAAAAC0AAAAAkAAAAEgAAACQAAAASAAAAAAAAAAA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AA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Cv////AAAAAAAAAAAF////ECcAABAnAAAAAAAAAAAAAAAAAAAAAAAAAAAAAAAAAAAAAAAAAAAAABQAAAAAAAAAwMD/AAAAAABkAAAAMgAAAAAAAABkAAAAAAAAAH9/fwAKAAAAHwAAAFQAAAAAAAAFAAAAAQAAAAAAAAAAAAAAAAAAAAAAAAAAAAAAAAAAAAAAAAAAAAAAAH9/fwDn5uYDzMzMAMDA/wB/f38AAAAAAAAAAAAAAAAAAAAAAAAAAAAhAAAAGAAAABQAAAAoBQAAmxEAAO03AACOFwAAEAAAACYAAAAIAAAA//////////8="/>
                  </a:ext>
                </a:extLst>
              </p:cNvSpPr>
              <p:nvPr/>
            </p:nvSpPr>
            <p:spPr>
              <a:xfrm>
                <a:off x="838200" y="2861945"/>
                <a:ext cx="8253095" cy="967105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 wrap="square">
                <a:spAutoFit/>
              </a:bodyPr>
              <a:lstStyle/>
              <a:p>
                <a:pPr algn="just">
                  <a:lnSpc>
                    <a:spcPct val="150000"/>
                  </a:lnSpc>
                </a:pPr>
                <a:r>
                  <a:rPr lang="en-US" sz="2000" dirty="0" smtClean="0">
                    <a:sym typeface="Symbol" panose="05050102010706020507" pitchFamily="18" charset="2"/>
                  </a:rPr>
                  <a:t>2.    </a:t>
                </a:r>
                <a:r>
                  <a:rPr lang="ru-RU" sz="2000" dirty="0" smtClean="0">
                    <a:sym typeface="Symbol" panose="05050102010706020507" pitchFamily="18" charset="2"/>
                  </a:rPr>
                  <a:t>При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𝑤</m:t>
                    </m:r>
                    <m:r>
                      <a:rPr lang="en-US" sz="2000" i="1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=1</m:t>
                    </m:r>
                  </m:oMath>
                </a14:m>
                <a:r>
                  <a:rPr lang="en-US" sz="2000" dirty="0">
                    <a:sym typeface="Symbol" panose="05050102010706020507" pitchFamily="18" charset="2"/>
                  </a:rPr>
                  <a:t>:</a:t>
                </a:r>
              </a:p>
              <a:p>
                <a:pPr algn="just">
                  <a:lnSpc>
                    <a:spcPct val="150000"/>
                  </a:lnSpc>
                </a:pPr>
                <a:r>
                  <a:rPr lang="en-US" sz="2000" dirty="0">
                    <a:sym typeface="Symbol" panose="05050102010706020507" pitchFamily="18" charset="2"/>
                  </a:rPr>
                  <a:t>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𝐹</m:t>
                    </m:r>
                    <m:d>
                      <m:dPr>
                        <m:ctrlPr>
                          <a:rPr lang="en-US" sz="2000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dPr>
                      <m:e>
                        <m:r>
                          <a:rPr lang="en-US" sz="2000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𝑥</m:t>
                        </m:r>
                        <m:r>
                          <a:rPr lang="en-US" sz="2000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,</m:t>
                        </m:r>
                        <m:r>
                          <a:rPr lang="en-US" sz="2000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𝑦</m:t>
                        </m:r>
                        <m:r>
                          <a:rPr lang="en-US" sz="2000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,</m:t>
                        </m:r>
                        <m:r>
                          <a:rPr lang="en-US" sz="2000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𝑧</m:t>
                        </m:r>
                        <m:r>
                          <a:rPr lang="en-US" sz="2000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,1</m:t>
                        </m:r>
                      </m:e>
                    </m:d>
                    <m:r>
                      <a:rPr lang="en-US" sz="2000" i="1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=</m:t>
                    </m:r>
                    <m:d>
                      <m:dPr>
                        <m:ctrlPr>
                          <a:rPr lang="en-US" sz="2000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dPr>
                      <m:e>
                        <m:r>
                          <a:rPr lang="en-US" sz="2000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𝑥</m:t>
                        </m:r>
                        <m:r>
                          <a:rPr lang="en-US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Symbol" panose="05050102010706020507" pitchFamily="18" charset="2"/>
                          </a:rPr>
                          <m:t>≡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Symbol" panose="05050102010706020507" pitchFamily="18" charset="2"/>
                          </a:rPr>
                          <m:t>1</m:t>
                        </m:r>
                      </m:e>
                    </m:d>
                    <m:r>
                      <a:rPr lang="en-US" sz="2000" i="1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</m:t>
                    </m:r>
                    <m:d>
                      <m:dPr>
                        <m:ctrlPr>
                          <a:rPr lang="en-US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d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Symbol" panose="05050102010706020507" pitchFamily="18" charset="2"/>
                          </a:rPr>
                          <m:t>1</m:t>
                        </m:r>
                        <m:r>
                          <a:rPr lang="en-US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Symbol" panose="05050102010706020507" pitchFamily="18" charset="2"/>
                          </a:rPr>
                          <m:t>→</m:t>
                        </m:r>
                        <m:r>
                          <a:rPr lang="en-US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Symbol" panose="05050102010706020507" pitchFamily="18" charset="2"/>
                          </a:rPr>
                          <m:t>𝑧</m:t>
                        </m:r>
                      </m:e>
                    </m:d>
                    <m:r>
                      <a:rPr lang="en-US" sz="2000" i="1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</m:t>
                    </m:r>
                    <m:d>
                      <m:dPr>
                        <m:ctrlPr>
                          <a:rPr lang="en-US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dPr>
                      <m:e>
                        <m:r>
                          <a:rPr lang="en-US" sz="2000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𝑦</m:t>
                        </m:r>
                        <m:r>
                          <a:rPr lang="en-US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Symbol" panose="05050102010706020507" pitchFamily="18" charset="2"/>
                          </a:rPr>
                          <m:t>→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Symbol" panose="05050102010706020507" pitchFamily="18" charset="2"/>
                          </a:rPr>
                          <m:t>1</m:t>
                        </m:r>
                      </m:e>
                    </m:d>
                    <m:r>
                      <a:rPr lang="en-US" sz="2000" i="1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=</m:t>
                    </m:r>
                    <m:d>
                      <m:dPr>
                        <m:ctrlPr>
                          <a:rPr lang="en-US" sz="2000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dPr>
                      <m:e>
                        <m:r>
                          <a:rPr lang="en-US" sz="2000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𝑥</m:t>
                        </m:r>
                        <m:r>
                          <a:rPr lang="en-US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Symbol" panose="05050102010706020507" pitchFamily="18" charset="2"/>
                          </a:rPr>
                          <m:t>≡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Symbol" panose="05050102010706020507" pitchFamily="18" charset="2"/>
                          </a:rPr>
                          <m:t>1</m:t>
                        </m:r>
                      </m:e>
                    </m:d>
                    <m:r>
                      <a:rPr lang="en-US" sz="2000" i="1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</m:t>
                    </m:r>
                    <m:d>
                      <m:dPr>
                        <m:ctrlPr>
                          <a:rPr lang="en-US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d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Symbol" panose="05050102010706020507" pitchFamily="18" charset="2"/>
                          </a:rPr>
                          <m:t>1</m:t>
                        </m:r>
                        <m:r>
                          <a:rPr lang="en-US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Symbol" panose="05050102010706020507" pitchFamily="18" charset="2"/>
                          </a:rPr>
                          <m:t>→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Symbol" panose="05050102010706020507" pitchFamily="18" charset="2"/>
                          </a:rPr>
                          <m:t>𝑧</m:t>
                        </m:r>
                      </m:e>
                    </m:d>
                    <m:r>
                      <a:rPr lang="en-US" sz="2000" i="1">
                        <a:latin typeface="Cambria Math" panose="02040503050406030204" pitchFamily="18" charset="0"/>
                        <a:ea typeface="Cambria Math" panose="02040503050406030204" pitchFamily="18" charset="0"/>
                        <a:sym typeface="Symbol" panose="05050102010706020507" pitchFamily="18" charset="2"/>
                      </a:rPr>
                      <m:t>≡0</m:t>
                    </m:r>
                  </m:oMath>
                </a14:m>
                <a:endParaRPr lang="en-US" sz="2000" dirty="0">
                  <a:ea typeface="Cambria Math" panose="02040503050406030204" pitchFamily="18" charset="0"/>
                  <a:sym typeface="Symbol" panose="05050102010706020507" pitchFamily="18" charset="2"/>
                </a:endParaRPr>
              </a:p>
            </p:txBody>
          </p:sp>
        </mc:Choice>
        <mc:Fallback>
          <p:sp>
            <p:nvSpPr>
              <p:cNvPr id="9" name="Прямоугольник 13"/>
              <p:cNvSpPr>
                <a:spLocks noRot="1" noChangeAspect="1" noMove="1" noResize="1" noEditPoints="1" noAdjustHandles="1" noChangeArrowheads="1" noChangeShapeType="1" noTextEdit="1"/>
                <a:extLst>
                  <a:ext uri="smNativeData">
                    <pr:smNativeData xmlns:pr="smNativeData" val="SMDATA_13_q5K7XhMAAAAlAAAAZAAAAK8AAAAAkAAAAEgAAACQAAAASAAAAAAAAAAAAAAAAAAAAAEAAABQAAAAAAAAAAAA4D8AAAAAAADgPwAAAAAAAOA/AAAAAAAA4D8AAAAAAADgPwAAAAAAAOA/AAAAAAAA4D8AAAAAAADgPwAAAAAAAOA/AAAAAAAA4D8CAAAAjAAAAAEAAAACAAAAW5vVDP///wgAAAAAAAAAAK5DDX266cROk6EurFrtLPYBAAAAZAAAAAEAAABAAAAAAAAAAAAAAAAAAAAAAAAAAAAAAAAAAAAAAAAAAAAAAAAAAAAAAAAAAAAAAAAAAAAAAAAAAAAAAAAAAAAAAAAAAAAAAAAAAAAAAAAAAAAAAAAAAAAAFAAAADwAAAAAAAAAAAAAAAAAAAAA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Cv////AAAAAAAAAAAF////ECcAABAnAAAAAAAAAAAAAAAAAAAAAAAAAAAAAAAAAAAAAAAAAAAAABQAAAAAAAAAwMD/AAAAAABkAAAAMgAAAAAAAABkAAAAAAAAAH9/fwAKAAAAHwAAAFQAAABbm9UF////AQAAAAAAAAAAAAAAAAAAAAAAAAAAAAAAAAAAAAAAAAAAAAAAAH9/fwDn5uYDzMzMAMDA/wB/f38AAAAAAAAAAAAAAAAAAAAAAAAAAAAhAAAAGAAAABQAAAAoBQAAmxEAAO03AACOFwAAEAAAACYAAAAIAAAA//////////8="/>
                  </a:ext>
                </a:extLst>
              </p:cNvSpPr>
              <p:nvPr/>
            </p:nvSpPr>
            <p:spPr>
              <a:xfrm>
                <a:off x="838200" y="2861945"/>
                <a:ext cx="8253095" cy="967105"/>
              </a:xfrm>
              <a:prstGeom prst="rect">
                <a:avLst/>
              </a:prstGeom>
              <a:blipFill>
                <a:blip r:embed="rId4"/>
                <a:srcRect/>
                <a:stretch>
                  <a:fillRect l="-810" t="0" r="0" b="-2510"/>
                </a:stretch>
              </a:blipFill>
              <a:ln>
                <a:noFill/>
              </a:ln>
              <a:effectLst/>
            </p:spPr>
          </p:sp>
        </mc:Fallback>
      </mc:AlternateContent>
      <p:graphicFrame>
        <p:nvGraphicFramePr>
          <p:cNvPr id="10" name=""/>
          <p:cNvGraphicFramePr>
            <a:graphicFrameLocks noGrp="1"/>
          </p:cNvGraphicFramePr>
          <p:nvPr/>
        </p:nvGraphicFramePr>
        <p:xfrm>
          <a:off x="10113645" y="2021205"/>
          <a:ext cx="1878330" cy="1911350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375285"/>
                <a:gridCol w="375285"/>
                <a:gridCol w="375285"/>
                <a:gridCol w="375285"/>
                <a:gridCol w="375285"/>
              </a:tblGrid>
              <a:tr h="370840">
                <a:tc>
                  <a:txBody>
                    <a:bodyPr vert="horz" wrap="square" numCol="1"/>
                    <a:lstStyle/>
                    <a:p>
                      <a:pPr marL="0" marR="0" indent="0" algn="ctr">
                        <a:buNone/>
                        <a:defRPr lang="ru-ru" b="1">
                          <a:solidFill>
                            <a:srgbClr val="FFFFFF"/>
                          </a:solidFill>
                          <a:latin typeface="Calibri" pitchFamily="2" charset="-52"/>
                          <a:ea typeface="Calibri" pitchFamily="2" charset="-52"/>
                          <a:cs typeface="Calibri" pitchFamily="2" charset="-52"/>
                        </a:defRPr>
                      </a:pPr>
                      <a:r>
                        <a:rPr lang="en-us"/>
                        <a:t>x</a:t>
                      </a:r>
                    </a:p>
                  </a:txBody>
                  <a:tcPr marL="90170" marR="45085" marT="90170" marB="45085">
                    <a:lnL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 vert="horz" wrap="square" numCol="1"/>
                    <a:lstStyle/>
                    <a:p>
                      <a:pPr marL="0" marR="0" indent="0" algn="ctr">
                        <a:buNone/>
                        <a:defRPr lang="ru-ru" b="1">
                          <a:solidFill>
                            <a:srgbClr val="FFFFFF"/>
                          </a:solidFill>
                          <a:latin typeface="Calibri" pitchFamily="2" charset="-52"/>
                          <a:ea typeface="Calibri" pitchFamily="2" charset="-52"/>
                          <a:cs typeface="Calibri" pitchFamily="2" charset="-52"/>
                        </a:defRPr>
                      </a:pPr>
                      <a:r>
                        <a:rPr lang="en-us"/>
                        <a:t>y</a:t>
                      </a:r>
                    </a:p>
                  </a:txBody>
                  <a:tcPr marL="90170" marR="45085" marT="90170" marB="45085">
                    <a:lnL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 vert="horz" wrap="square" numCol="1"/>
                    <a:lstStyle/>
                    <a:p>
                      <a:pPr marL="0" marR="0" indent="0" algn="ctr">
                        <a:buNone/>
                        <a:defRPr lang="ru-ru" b="1">
                          <a:solidFill>
                            <a:srgbClr val="FFFFFF"/>
                          </a:solidFill>
                          <a:latin typeface="Calibri" pitchFamily="2" charset="-52"/>
                          <a:ea typeface="Calibri" pitchFamily="2" charset="-52"/>
                          <a:cs typeface="Calibri" pitchFamily="2" charset="-52"/>
                        </a:defRPr>
                      </a:pPr>
                      <a:r>
                        <a:rPr lang="en-us"/>
                        <a:t>z</a:t>
                      </a:r>
                    </a:p>
                  </a:txBody>
                  <a:tcPr marL="90170" marR="45085" marT="90170" marB="45085">
                    <a:lnL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 vert="horz" wrap="square" numCol="1"/>
                    <a:lstStyle/>
                    <a:p>
                      <a:pPr marL="0" marR="0" indent="0" algn="ctr">
                        <a:buNone/>
                        <a:defRPr lang="ru-ru" b="1">
                          <a:solidFill>
                            <a:srgbClr val="FFFFFF"/>
                          </a:solidFill>
                          <a:latin typeface="Calibri" pitchFamily="2" charset="-52"/>
                          <a:ea typeface="Calibri" pitchFamily="2" charset="-52"/>
                          <a:cs typeface="Calibri" pitchFamily="2" charset="-52"/>
                        </a:defRPr>
                      </a:pPr>
                      <a:r>
                        <a:rPr lang="en-us"/>
                        <a:t>w</a:t>
                      </a:r>
                    </a:p>
                  </a:txBody>
                  <a:tcPr marL="90170" marR="45085" marT="90170" marB="45085">
                    <a:lnL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 vert="horz" wrap="square" numCol="1"/>
                    <a:lstStyle/>
                    <a:p>
                      <a:pPr marL="0" marR="0" indent="0" algn="ctr">
                        <a:buNone/>
                        <a:defRPr lang="ru-ru" b="1">
                          <a:solidFill>
                            <a:srgbClr val="FFFFFF"/>
                          </a:solidFill>
                          <a:latin typeface="Calibri" pitchFamily="2" charset="-52"/>
                          <a:ea typeface="Calibri" pitchFamily="2" charset="-52"/>
                          <a:cs typeface="Calibri" pitchFamily="2" charset="-52"/>
                        </a:defRPr>
                      </a:pPr>
                      <a:r>
                        <a:rPr lang="en-us"/>
                        <a:t>F</a:t>
                      </a:r>
                    </a:p>
                  </a:txBody>
                  <a:tcPr marL="90170" marR="45085" marT="90170" marB="45085">
                    <a:lnL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smNativeData">
                    <pr:rowheight xmlns="" xmlns:pr="smNativeData" dt="1589351083" type="min" val="370840"/>
                  </a:ext>
                </a:extLst>
              </a:tr>
              <a:tr h="370840">
                <a:tc>
                  <a:txBody>
                    <a:bodyPr vert="horz" wrap="square" numCol="1"/>
                    <a:lstStyle/>
                    <a:p>
                      <a:pPr marL="0" marR="0" indent="0" algn="ctr">
                        <a:buNone/>
                        <a:defRPr lang="ru-ru">
                          <a:solidFill>
                            <a:srgbClr val="000000"/>
                          </a:solidFill>
                          <a:latin typeface="Calibri" pitchFamily="2" charset="-52"/>
                          <a:ea typeface="Calibri" pitchFamily="2" charset="-52"/>
                          <a:cs typeface="Calibri" pitchFamily="2" charset="-52"/>
                        </a:defRPr>
                      </a:pPr>
                      <a:r>
                        <a:rPr lang="en-us"/>
                        <a:t>0</a:t>
                      </a:r>
                    </a:p>
                  </a:txBody>
                  <a:tcPr marL="90170" marR="45085" marT="90170" marB="45085">
                    <a:lnL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  <a:tc>
                  <a:txBody>
                    <a:bodyPr vert="horz" wrap="square" numCol="1"/>
                    <a:lstStyle/>
                    <a:p>
                      <a:pPr marL="0" marR="0" indent="0" algn="ctr">
                        <a:buNone/>
                        <a:defRPr lang="ru-ru">
                          <a:solidFill>
                            <a:srgbClr val="000000"/>
                          </a:solidFill>
                          <a:latin typeface="Calibri" pitchFamily="2" charset="-52"/>
                          <a:ea typeface="Calibri" pitchFamily="2" charset="-52"/>
                          <a:cs typeface="Calibri" pitchFamily="2" charset="-52"/>
                        </a:defRPr>
                      </a:pPr>
                      <a:r>
                        <a:t>1</a:t>
                      </a:r>
                    </a:p>
                  </a:txBody>
                  <a:tcPr marL="90170" marR="45085" marT="90170" marB="45085">
                    <a:lnL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  <a:tc>
                  <a:txBody>
                    <a:bodyPr vert="horz" wrap="square" numCol="1"/>
                    <a:lstStyle/>
                    <a:p>
                      <a:pPr marL="0" marR="0" indent="0" algn="ctr">
                        <a:buNone/>
                        <a:defRPr lang="ru-ru">
                          <a:solidFill>
                            <a:srgbClr val="000000"/>
                          </a:solidFill>
                          <a:latin typeface="Calibri" pitchFamily="2" charset="-52"/>
                          <a:ea typeface="Calibri" pitchFamily="2" charset="-52"/>
                          <a:cs typeface="Calibri" pitchFamily="2" charset="-52"/>
                        </a:defRPr>
                      </a:pPr>
                      <a:r>
                        <a:t>0</a:t>
                      </a:r>
                    </a:p>
                  </a:txBody>
                  <a:tcPr marL="90170" marR="45085" marT="90170" marB="45085">
                    <a:lnL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  <a:tc>
                  <a:txBody>
                    <a:bodyPr vert="horz" wrap="square" numCol="1"/>
                    <a:lstStyle/>
                    <a:p>
                      <a:pPr marL="0" marR="0" indent="0" algn="ctr">
                        <a:buNone/>
                        <a:defRPr lang="ru-ru">
                          <a:solidFill>
                            <a:srgbClr val="000000"/>
                          </a:solidFill>
                          <a:latin typeface="Calibri" pitchFamily="2" charset="-52"/>
                          <a:ea typeface="Calibri" pitchFamily="2" charset="-52"/>
                          <a:cs typeface="Calibri" pitchFamily="2" charset="-52"/>
                        </a:defRPr>
                      </a:pPr>
                      <a:r>
                        <a:t>0</a:t>
                      </a:r>
                    </a:p>
                  </a:txBody>
                  <a:tcPr marL="90170" marR="45085" marT="90170" marB="45085">
                    <a:lnL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  <a:tc>
                  <a:txBody>
                    <a:bodyPr vert="horz" wrap="square" numCol="1"/>
                    <a:lstStyle/>
                    <a:p>
                      <a:pPr marL="0" marR="0" indent="0" algn="ctr">
                        <a:buNone/>
                        <a:defRPr lang="ru-ru">
                          <a:solidFill>
                            <a:srgbClr val="000000"/>
                          </a:solidFill>
                          <a:latin typeface="Calibri" pitchFamily="2" charset="-52"/>
                          <a:ea typeface="Calibri" pitchFamily="2" charset="-52"/>
                          <a:cs typeface="Calibri" pitchFamily="2" charset="-52"/>
                        </a:defRPr>
                      </a:pPr>
                      <a:r>
                        <a:rPr lang="en-us"/>
                        <a:t>0</a:t>
                      </a:r>
                    </a:p>
                  </a:txBody>
                  <a:tcPr marL="90170" marR="45085" marT="90170" marB="45085">
                    <a:lnL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  <a:extLst>
                  <a:ext uri="smNativeData">
                    <pr:rowheight xmlns="" xmlns:pr="smNativeData" dt="1589351083" type="min" val="370840"/>
                  </a:ext>
                </a:extLst>
              </a:tr>
              <a:tr h="370840">
                <a:tc>
                  <a:txBody>
                    <a:bodyPr vert="horz" wrap="square" numCol="1"/>
                    <a:lstStyle/>
                    <a:p>
                      <a:pPr marL="0" marR="0" indent="0" algn="ctr">
                        <a:buNone/>
                        <a:defRPr lang="ru-ru">
                          <a:solidFill>
                            <a:srgbClr val="000000"/>
                          </a:solidFill>
                          <a:latin typeface="Calibri" pitchFamily="2" charset="-52"/>
                          <a:ea typeface="Calibri" pitchFamily="2" charset="-52"/>
                          <a:cs typeface="Calibri" pitchFamily="2" charset="-52"/>
                        </a:defRPr>
                      </a:pPr>
                      <a:r>
                        <a:t>0</a:t>
                      </a:r>
                    </a:p>
                  </a:txBody>
                  <a:tcPr marL="90170" marR="45085" marT="90170" marB="45085">
                    <a:lnL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 vert="horz" wrap="square" numCol="1"/>
                    <a:lstStyle/>
                    <a:p>
                      <a:pPr marL="0" marR="0" indent="0" algn="ctr">
                        <a:buNone/>
                        <a:defRPr lang="ru-ru">
                          <a:solidFill>
                            <a:srgbClr val="000000"/>
                          </a:solidFill>
                          <a:latin typeface="Calibri" pitchFamily="2" charset="-52"/>
                          <a:ea typeface="Calibri" pitchFamily="2" charset="-52"/>
                          <a:cs typeface="Calibri" pitchFamily="2" charset="-52"/>
                        </a:defRPr>
                      </a:pPr>
                      <a:r>
                        <a:rPr lang="en-us"/>
                        <a:t>1</a:t>
                      </a:r>
                    </a:p>
                  </a:txBody>
                  <a:tcPr marL="90170" marR="45085" marT="90170" marB="45085">
                    <a:lnL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 vert="horz" wrap="square" numCol="1"/>
                    <a:lstStyle/>
                    <a:p>
                      <a:pPr marL="0" marR="0" indent="0" algn="ctr">
                        <a:buNone/>
                        <a:defRPr lang="ru-ru">
                          <a:solidFill>
                            <a:srgbClr val="000000"/>
                          </a:solidFill>
                          <a:latin typeface="Calibri" pitchFamily="2" charset="-52"/>
                          <a:ea typeface="Calibri" pitchFamily="2" charset="-52"/>
                          <a:cs typeface="Calibri" pitchFamily="2" charset="-52"/>
                        </a:defRPr>
                      </a:pPr>
                      <a:r>
                        <a:t>1</a:t>
                      </a:r>
                    </a:p>
                  </a:txBody>
                  <a:tcPr marL="90170" marR="45085" marT="90170" marB="45085">
                    <a:lnL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 vert="horz" wrap="square" numCol="1"/>
                    <a:lstStyle/>
                    <a:p>
                      <a:pPr marL="0" marR="0" indent="0" algn="ctr">
                        <a:buNone/>
                        <a:defRPr lang="ru-ru">
                          <a:solidFill>
                            <a:srgbClr val="000000"/>
                          </a:solidFill>
                          <a:latin typeface="Calibri" pitchFamily="2" charset="-52"/>
                          <a:ea typeface="Calibri" pitchFamily="2" charset="-52"/>
                          <a:cs typeface="Calibri" pitchFamily="2" charset="-52"/>
                        </a:defRPr>
                      </a:pPr>
                      <a:r>
                        <a:t>0</a:t>
                      </a:r>
                    </a:p>
                  </a:txBody>
                  <a:tcPr marL="90170" marR="45085" marT="90170" marB="45085">
                    <a:lnL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 vert="horz" wrap="square" numCol="1"/>
                    <a:lstStyle/>
                    <a:p>
                      <a:pPr marL="0" marR="0" indent="0" algn="ctr">
                        <a:buNone/>
                        <a:defRPr lang="ru-ru">
                          <a:solidFill>
                            <a:srgbClr val="000000"/>
                          </a:solidFill>
                          <a:latin typeface="Calibri" pitchFamily="2" charset="-52"/>
                          <a:ea typeface="Calibri" pitchFamily="2" charset="-52"/>
                          <a:cs typeface="Calibri" pitchFamily="2" charset="-52"/>
                        </a:defRPr>
                      </a:pPr>
                      <a:r>
                        <a:rPr lang="en-us"/>
                        <a:t>0</a:t>
                      </a:r>
                    </a:p>
                  </a:txBody>
                  <a:tcPr marL="90170" marR="45085" marT="90170" marB="45085">
                    <a:lnL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  <a:extLst>
                  <a:ext uri="smNativeData">
                    <pr:rowheight xmlns="" xmlns:pr="smNativeData" dt="1589351083" type="min" val="370840"/>
                  </a:ext>
                </a:extLst>
              </a:tr>
              <a:tr h="370840">
                <a:tc>
                  <a:txBody>
                    <a:bodyPr vert="horz" wrap="square" numCol="1"/>
                    <a:lstStyle/>
                    <a:p>
                      <a:pPr marL="0" marR="0" indent="0" algn="ctr">
                        <a:buNone/>
                        <a:defRPr lang="ru-ru">
                          <a:solidFill>
                            <a:srgbClr val="000000"/>
                          </a:solidFill>
                          <a:latin typeface="Calibri" pitchFamily="2" charset="-52"/>
                          <a:ea typeface="Calibri" pitchFamily="2" charset="-52"/>
                          <a:cs typeface="Calibri" pitchFamily="2" charset="-52"/>
                        </a:defRPr>
                      </a:pPr>
                      <a:r>
                        <a:rPr lang="en-us"/>
                        <a:t>0</a:t>
                      </a:r>
                    </a:p>
                  </a:txBody>
                  <a:tcPr marL="90170" marR="45085" marT="90170" marB="45085">
                    <a:lnL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  <a:tc>
                  <a:txBody>
                    <a:bodyPr vert="horz" wrap="square" numCol="1"/>
                    <a:lstStyle/>
                    <a:p>
                      <a:pPr marL="0" marR="0" indent="0" algn="ctr">
                        <a:buNone/>
                        <a:defRPr lang="ru-ru">
                          <a:solidFill>
                            <a:srgbClr val="000000"/>
                          </a:solidFill>
                          <a:latin typeface="Calibri" pitchFamily="2" charset="-52"/>
                          <a:ea typeface="Calibri" pitchFamily="2" charset="-52"/>
                          <a:cs typeface="Calibri" pitchFamily="2" charset="-52"/>
                        </a:defRPr>
                      </a:pPr>
                      <a:r>
                        <a:rPr lang="en-us"/>
                        <a:t>0</a:t>
                      </a:r>
                    </a:p>
                  </a:txBody>
                  <a:tcPr marL="90170" marR="45085" marT="90170" marB="45085">
                    <a:lnL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  <a:tc>
                  <a:txBody>
                    <a:bodyPr vert="horz" wrap="square" numCol="1"/>
                    <a:lstStyle/>
                    <a:p>
                      <a:pPr marL="0" marR="0" indent="0" algn="ctr">
                        <a:buNone/>
                        <a:defRPr lang="ru-ru">
                          <a:solidFill>
                            <a:srgbClr val="000000"/>
                          </a:solidFill>
                          <a:latin typeface="Calibri" pitchFamily="2" charset="-52"/>
                          <a:ea typeface="Calibri" pitchFamily="2" charset="-52"/>
                          <a:cs typeface="Calibri" pitchFamily="2" charset="-52"/>
                        </a:defRPr>
                      </a:pPr>
                      <a:r>
                        <a:rPr lang="en-us"/>
                        <a:t>0</a:t>
                      </a:r>
                    </a:p>
                  </a:txBody>
                  <a:tcPr marL="90170" marR="45085" marT="90170" marB="45085">
                    <a:lnL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  <a:tc>
                  <a:txBody>
                    <a:bodyPr vert="horz" wrap="square" numCol="1"/>
                    <a:lstStyle/>
                    <a:p>
                      <a:pPr marL="0" marR="0" indent="0" algn="ctr">
                        <a:buNone/>
                        <a:defRPr lang="ru-ru">
                          <a:solidFill>
                            <a:srgbClr val="000000"/>
                          </a:solidFill>
                          <a:latin typeface="Calibri" pitchFamily="2" charset="-52"/>
                          <a:ea typeface="Calibri" pitchFamily="2" charset="-52"/>
                          <a:cs typeface="Calibri" pitchFamily="2" charset="-52"/>
                        </a:defRPr>
                      </a:pPr>
                      <a:r>
                        <a:rPr lang="en-us"/>
                        <a:t>1</a:t>
                      </a:r>
                    </a:p>
                  </a:txBody>
                  <a:tcPr marL="90170" marR="45085" marT="90170" marB="45085">
                    <a:lnL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  <a:tc>
                  <a:txBody>
                    <a:bodyPr vert="horz" wrap="square" numCol="1"/>
                    <a:lstStyle/>
                    <a:p>
                      <a:pPr marL="0" marR="0" indent="0" algn="ctr">
                        <a:buNone/>
                        <a:defRPr lang="ru-ru">
                          <a:solidFill>
                            <a:srgbClr val="000000"/>
                          </a:solidFill>
                          <a:latin typeface="Calibri" pitchFamily="2" charset="-52"/>
                          <a:ea typeface="Calibri" pitchFamily="2" charset="-52"/>
                          <a:cs typeface="Calibri" pitchFamily="2" charset="-52"/>
                        </a:defRPr>
                      </a:pPr>
                      <a:r>
                        <a:rPr lang="en-us"/>
                        <a:t>0</a:t>
                      </a:r>
                    </a:p>
                  </a:txBody>
                  <a:tcPr marL="90170" marR="45085" marT="90170" marB="45085">
                    <a:lnL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  <a:extLst>
                  <a:ext uri="smNativeData">
                    <pr:rowheight xmlns="" xmlns:pr="smNativeData" dt="1589351083" type="min" val="370840"/>
                  </a:ext>
                </a:extLst>
              </a:tr>
              <a:tr h="370840">
                <a:tc>
                  <a:txBody>
                    <a:bodyPr vert="horz" wrap="square" numCol="1"/>
                    <a:lstStyle/>
                    <a:p>
                      <a:pPr marL="0" marR="0" indent="0" algn="ctr">
                        <a:buNone/>
                        <a:defRPr lang="ru-ru">
                          <a:solidFill>
                            <a:srgbClr val="000000"/>
                          </a:solidFill>
                          <a:latin typeface="Calibri" pitchFamily="2" charset="-52"/>
                          <a:ea typeface="Calibri" pitchFamily="2" charset="-52"/>
                          <a:cs typeface="Calibri" pitchFamily="2" charset="-52"/>
                        </a:defRPr>
                      </a:pPr>
                      <a:r>
                        <a:rPr lang="en-us"/>
                        <a:t>0</a:t>
                      </a:r>
                    </a:p>
                  </a:txBody>
                  <a:tcPr marL="90170" marR="45085" marT="90170" marB="45085">
                    <a:lnL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 vert="horz" wrap="square" numCol="1"/>
                    <a:lstStyle/>
                    <a:p>
                      <a:pPr marL="0" marR="0" indent="0" algn="ctr">
                        <a:buNone/>
                        <a:defRPr lang="ru-ru">
                          <a:solidFill>
                            <a:srgbClr val="000000"/>
                          </a:solidFill>
                          <a:latin typeface="Calibri" pitchFamily="2" charset="-52"/>
                          <a:ea typeface="Calibri" pitchFamily="2" charset="-52"/>
                          <a:cs typeface="Calibri" pitchFamily="2" charset="-52"/>
                        </a:defRPr>
                      </a:pPr>
                      <a:r>
                        <a:rPr lang="en-us"/>
                        <a:t>1</a:t>
                      </a:r>
                    </a:p>
                  </a:txBody>
                  <a:tcPr marL="90170" marR="45085" marT="90170" marB="45085">
                    <a:lnL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 vert="horz" wrap="square" numCol="1"/>
                    <a:lstStyle/>
                    <a:p>
                      <a:pPr marL="0" marR="0" indent="0" algn="ctr">
                        <a:buNone/>
                        <a:defRPr lang="ru-ru">
                          <a:solidFill>
                            <a:srgbClr val="000000"/>
                          </a:solidFill>
                          <a:latin typeface="Calibri" pitchFamily="2" charset="-52"/>
                          <a:ea typeface="Calibri" pitchFamily="2" charset="-52"/>
                          <a:cs typeface="Calibri" pitchFamily="2" charset="-52"/>
                        </a:defRPr>
                      </a:pPr>
                      <a:r>
                        <a:rPr lang="en-us"/>
                        <a:t>0</a:t>
                      </a:r>
                    </a:p>
                  </a:txBody>
                  <a:tcPr marL="90170" marR="45085" marT="90170" marB="45085">
                    <a:lnL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 vert="horz" wrap="square" numCol="1"/>
                    <a:lstStyle/>
                    <a:p>
                      <a:pPr marL="0" marR="0" indent="0" algn="ctr">
                        <a:buNone/>
                        <a:defRPr lang="ru-ru">
                          <a:solidFill>
                            <a:srgbClr val="000000"/>
                          </a:solidFill>
                          <a:latin typeface="Calibri" pitchFamily="2" charset="-52"/>
                          <a:ea typeface="Calibri" pitchFamily="2" charset="-52"/>
                          <a:cs typeface="Calibri" pitchFamily="2" charset="-52"/>
                        </a:defRPr>
                      </a:pPr>
                      <a:r>
                        <a:rPr lang="en-us"/>
                        <a:t>1</a:t>
                      </a:r>
                    </a:p>
                  </a:txBody>
                  <a:tcPr marL="90170" marR="45085" marT="90170" marB="45085">
                    <a:lnL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 vert="horz" wrap="square" numCol="1"/>
                    <a:lstStyle/>
                    <a:p>
                      <a:pPr marL="0" marR="0" indent="0" algn="ctr">
                        <a:buNone/>
                        <a:defRPr lang="ru-ru">
                          <a:solidFill>
                            <a:srgbClr val="000000"/>
                          </a:solidFill>
                          <a:latin typeface="Calibri" pitchFamily="2" charset="-52"/>
                          <a:ea typeface="Calibri" pitchFamily="2" charset="-52"/>
                          <a:cs typeface="Calibri" pitchFamily="2" charset="-52"/>
                        </a:defRPr>
                      </a:pPr>
                      <a:r>
                        <a:rPr lang="en-us"/>
                        <a:t>0</a:t>
                      </a:r>
                    </a:p>
                  </a:txBody>
                  <a:tcPr marL="90170" marR="45085" marT="90170" marB="45085">
                    <a:lnL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  <a:extLst>
                  <a:ext uri="smNativeData">
                    <pr:rowheight xmlns="" xmlns:pr="smNativeData" dt="1589351083" type="min" val="370840"/>
                  </a:ext>
                </a:extLst>
              </a:tr>
            </a:tbl>
          </a:graphicData>
        </a:graphic>
      </p:graphicFrame>
      <mc:AlternateContent xmlns:mc="http://schemas.openxmlformats.org/markup-compatibility/2006">
        <mc:Choice xmlns:a14="http://schemas.microsoft.com/office/drawing/2010/main" Requires="a14">
          <p:sp>
            <p:nvSpPr>
              <p:cNvPr id="11" name="Прямоугольник 15"/>
              <p:cNvSpPr>
                <a:extLst>
                  <a:ext uri="smNativeData">
                    <pr:smNativeData xmlns:pr="smNativeData" val="SMDATA_13_q5K7XhMAAAAlAAAAZAAAAC0AAAAAkAAAAEgAAACQAAAASAAAAAAAAAAA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AA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H9/fwDn5uYDzMzMAMDA/wB/f38AAAAAAAAAAAAAAAAAAAAAAAAAAAAhAAAAGAAAABQAAAAjNAAA1xMAADM6AAA1GQAAEAAAACYAAAAIAAAA//////////8="/>
                  </a:ext>
                </a:extLst>
              </p:cNvSpPr>
              <p:nvPr/>
            </p:nvSpPr>
            <p:spPr>
              <a:xfrm>
                <a:off x="8475345" y="3225165"/>
                <a:ext cx="985520" cy="872490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en-US" i="1" smtClean="0"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i="1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i="1">
                                    <a:latin typeface="Cambria Math" panose="02040503050406030204" pitchFamily="18" charset="0"/>
                                    <a:sym typeface="Symbol" panose="05050102010706020507" pitchFamily="18" charset="2"/>
                                  </a:rPr>
                                  <m:t>𝑥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sym typeface="Symbol" panose="05050102010706020507" pitchFamily="18" charset="2"/>
                                  </a:rPr>
                                  <m:t>=0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sym typeface="Symbol" panose="05050102010706020507" pitchFamily="18" charset="2"/>
                                  </a:rPr>
                                  <m:t>,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sym typeface="Symbol" panose="05050102010706020507" pitchFamily="18" charset="2"/>
                                  </a:rPr>
                                  <m:t>𝑧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  <a:sym typeface="Symbol" panose="05050102010706020507" pitchFamily="18" charset="2"/>
                                  </a:rPr>
                                  <m:t>=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sym typeface="Symbol" panose="05050102010706020507" pitchFamily="18" charset="2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sym typeface="Symbol" panose="05050102010706020507" pitchFamily="18" charset="2"/>
                                  </a:rPr>
                                  <m:t>∀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sym typeface="Symbol" panose="05050102010706020507" pitchFamily="18" charset="2"/>
                                  </a:rPr>
                                  <m:t>𝑦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sym typeface="Symbol" panose="05050102010706020507" pitchFamily="18" charset="2"/>
                                  </a:rPr>
                                  <m:t>.</m:t>
                                </m:r>
                              </m:e>
                            </m:mr>
                          </m:m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Symbol" panose="05050102010706020507" pitchFamily="18" charset="2"/>
                            </a:rPr>
                            <m:t>,</m:t>
                          </m:r>
                        </m:e>
                      </m:d>
                    </m:oMath>
                  </m:oMathPara>
                </a14:m>
                <a:endParaRPr lang="ru-RU" dirty="0"/>
              </a:p>
            </p:txBody>
          </p:sp>
        </mc:Choice>
        <mc:Fallback>
          <p:sp>
            <p:nvSpPr>
              <p:cNvPr id="11" name="Прямоугольник 15"/>
              <p:cNvSpPr>
                <a:spLocks noRot="1" noChangeAspect="1" noMove="1" noResize="1" noEditPoints="1" noAdjustHandles="1" noChangeArrowheads="1" noChangeShapeType="1" noTextEdit="1"/>
                <a:extLst>
                  <a:ext uri="smNativeData">
                    <pr:smNativeData xmlns:pr="smNativeData" val="SMDATA_13_q5K7XhMAAAAlAAAAZAAAAK8AAAAAkAAAAEgAAACQAAAASAAAAAAAAAAAAAAAAAAAAAEAAABQAAAAAAAAAAAA4D8AAAAAAADgPwAAAAAAAOA/AAAAAAAA4D8AAAAAAADgPwAAAAAAAOA/AAAAAAAA4D8AAAAAAADgPwAAAAAAAOA/AAAAAAAA4D8CAAAAjAAAAAEAAAACAAAAW5vVDP///wgAAAAAAAAAAFZHIkqKv6tJnSghTDrhr0sBAAAAZAAAAAEAAABAAAAAAAAAAAAAAAAAAAAAAAAAAAAAAAAAAAAAAAAAAAAAAAAAAAAAAAAAAAAAAAAAAAAAAAAAAAAAAAAAAAAAAAAAAAAAAAAAAAAAAAAAAAAAAAAAAAAAFAAAADwAAAAAAAAAAAAAAAAAAAAA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Bbm9UF////AQAAAAAAAAAAAAAAAAAAAAAAAAAAAAAAAAAAAAAAAAAAAAAAAH9/fwDn5uYDzMzMAMDA/wB/f38AAAAAAAAAAAAAAAAAAAAAAAAAAAAhAAAAGAAAABQAAAAjNAAA1xMAADM6AAA1GQAAEAAAACYAAAAIAAAA//////////8="/>
                  </a:ext>
                </a:extLst>
              </p:cNvSpPr>
              <p:nvPr/>
            </p:nvSpPr>
            <p:spPr>
              <a:xfrm>
                <a:off x="8475345" y="3225165"/>
                <a:ext cx="985520" cy="872490"/>
              </a:xfrm>
              <a:prstGeom prst="rect">
                <a:avLst/>
              </a:prstGeom>
              <a:blipFill>
                <a:blip r:embed="rId5"/>
                <a:srcRect/>
                <a:stretch/>
              </a:blipFill>
              <a:ln>
                <a:noFill/>
              </a:ln>
              <a:effectLst/>
            </p:spPr>
          </p:sp>
        </mc:Fallback>
      </mc:AlternateContent>
      <p:sp>
        <p:nvSpPr>
          <p:cNvPr id="12" name="Стрелка вправо 16"/>
          <p:cNvSpPr>
            <a:extLst>
              <a:ext uri="smNativeData">
                <pr:smNativeData xmlns:pr="smNativeData" val="SMDATA_13_q5K7XhMAAAAlAAAAyAAAAA0AAAAAkAAAAEgAAACQAAAASAAAAAAAAAABAAAAAAAAAAEAAABQAAAAxKrHTniK5D8AAAAAAADgPwAAAAAAAOA/AAAAAAAA4D8AAAAAAADgPwAAAAAAAOA/AAAAAAAA4D8AAAAAAADgPwAAAAAAAOA/AAAAAAAA4D8CAAAAjAAAAAEAAAAAAAAA7X0xDf///wgAAAAAAAAAAAAAAAAAAAAAAAAAAAAAAAAAAAAAZAAAAAEAAABAAAAAAAAAAAAAAAAAAAAAAAAAAAAAAAAAAAAAAAAAAAAAAAAAAAAAAAAAAAAAAAAAAAAAAAAAAAAAAAAAAAAAAAAAAAAAAAAAAAAAAAAAAAAAAAAAAAAAFAAAADwAAAABAAAAAAAAALBdJAA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DovL3cMAAAAEAAAAAAAAAAAAAAAAAAAAAAAAAAeAAAAaAAAAAAAAAAAAAAAAAAAAAAAAAAAAAAAECcAABAnAAAAAAAAAAAAAAAAAAAAAAAAAAAAAAAAAAAAAAAAAAAAABQAAAAAAAAAwMD/AAAAAABkAAAAMgAAAAAAAABkAAAAAAAAAH9/fwAKAAAAHwAAAFQAAADtfTEG////AQAAAAAAAAAAAAAAAAAAAAAAAAAAAAAAAAAAAAAAAAAAsF0kAH9/fwDn5uYDzMzMAMDA/wB/f38AAAAAAAAAAAAAAAAAAAAAAAAAAAAhAAAAGAAAABQAAACXMQAAFhUAAFU0AAANFwAAEAAAACYAAAAIAAAA//////////8="/>
              </a:ext>
            </a:extLst>
          </p:cNvSpPr>
          <p:nvPr/>
        </p:nvSpPr>
        <p:spPr>
          <a:xfrm>
            <a:off x="8061325" y="3427730"/>
            <a:ext cx="445770" cy="319405"/>
          </a:xfrm>
          <a:prstGeom prst="rightArrow">
            <a:avLst>
              <a:gd name="adj1" fmla="val 50000"/>
              <a:gd name="adj2" fmla="val 49977"/>
            </a:avLst>
          </a:prstGeom>
          <a:solidFill>
            <a:schemeClr val="accent2"/>
          </a:solidFill>
          <a:ln w="12700" cap="flat" cmpd="sng" algn="ctr">
            <a:solidFill>
              <a:srgbClr val="B05D24"/>
            </a:solidFill>
            <a:prstDash val="solid"/>
            <a:headEnd type="none"/>
            <a:tailEnd type="none"/>
          </a:ln>
          <a:effectLst/>
        </p:spPr>
        <p:txBody>
          <a:bodyPr vert="horz" wrap="square" lIns="91440" tIns="45720" rIns="91440" bIns="45720" numCol="1" spcCol="215900" anchor="ctr"/>
          <a:lstStyle/>
          <a:p>
            <a:pPr algn="ctr">
              <a:defRPr lang="ru-ru">
                <a:solidFill>
                  <a:srgbClr val="FFFFFF"/>
                </a:solidFill>
                <a:latin typeface="Calibri" pitchFamily="2" charset="-52"/>
                <a:ea typeface="Calibri" pitchFamily="2" charset="-52"/>
                <a:cs typeface="Calibri" pitchFamily="2" charset="-52"/>
              </a:defRPr>
            </a:pPr>
          </a:p>
        </p:txBody>
      </p:sp>
      <p:sp>
        <p:nvSpPr>
          <p:cNvPr id="13" name="Стрелка вправо 17"/>
          <p:cNvSpPr>
            <a:extLst>
              <a:ext uri="smNativeData">
                <pr:smNativeData xmlns:pr="smNativeData" val="SMDATA_13_q5K7XhMAAAAlAAAAyAAAAA0AAAAAkAAAAEgAAACQAAAASAAAAAAAAAABAAAAAAAAAAEAAABQAAAAJ0UNNlgY6D8AAAAAAADgPwAAAAAAAOA/AAAAAAAA4D8AAAAAAADgPwAAAAAAAOA/AAAAAAAA4D8AAAAAAADgPwAAAAAAAOA/AAAAAAAA4D8CAAAAjAAAAAEAAAAAAAAA7X0xDf///wgAAAAAAAAAAAAAAAAAAAAAAAAAAAAAAAAAAAAAZAAAAAEAAABAAAAAAAAAAAAAAAAAAAAAAAAAAAAAAAAAAAAAAAAAAAAAAAAAAAAAAAAAAAAAAAAAAAAAAAAAAAAAAAAAAAAAAAAAAAAAAAAAAAAAAAAAAAAAAAAAAAAAFAAAADwAAAABAAAAAAAAALBdJAA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MMAAAAEAAAAAAAAAAAAAAAAAAAAAAAAAAeAAAAaAAAAAAAAAAAAAAAAAAAAAAAAAAAAAAAECcAABAnAAAAAAAAAAAAAAAAAAAAAAAAAAAAAAAAAAAAAAAAAAAAABQAAAAAAAAAwMD/AAAAAABkAAAAMgAAAAAAAABkAAAAAAAAAH9/fwAKAAAAHwAAAFQAAADtfTEG////AQAAAAAAAAAAAAAAAAAAAAAAAAAAAAAAAAAAAAAAAAAAsF0kAH9/fwDn5uYDzMzMAMDA/wB/f38AAAAAAAAAAAAAAAAAAAAAAAAAAAAhAAAAGAAAABQAAAABOgAAKhUAAPs9AAAhFwAAEAAAACYAAAAIAAAA//////////8="/>
              </a:ext>
            </a:extLst>
          </p:cNvSpPr>
          <p:nvPr/>
        </p:nvSpPr>
        <p:spPr>
          <a:xfrm rot="20550157">
            <a:off x="9429115" y="3440430"/>
            <a:ext cx="646430" cy="319405"/>
          </a:xfrm>
          <a:prstGeom prst="rightArrow">
            <a:avLst>
              <a:gd name="adj1" fmla="val 50000"/>
              <a:gd name="adj2" fmla="val 49995"/>
            </a:avLst>
          </a:prstGeom>
          <a:solidFill>
            <a:schemeClr val="accent2"/>
          </a:solidFill>
          <a:ln w="12700" cap="flat" cmpd="sng" algn="ctr">
            <a:solidFill>
              <a:srgbClr val="B05D24"/>
            </a:solidFill>
            <a:prstDash val="solid"/>
            <a:headEnd type="none"/>
            <a:tailEnd type="none"/>
          </a:ln>
          <a:effectLst/>
        </p:spPr>
        <p:txBody>
          <a:bodyPr vert="horz" wrap="square" lIns="91440" tIns="45720" rIns="91440" bIns="45720" numCol="1" spcCol="215900" anchor="ctr"/>
          <a:lstStyle/>
          <a:p>
            <a:pPr algn="ctr">
              <a:defRPr lang="ru-ru">
                <a:solidFill>
                  <a:srgbClr val="FFFFFF"/>
                </a:solidFill>
                <a:latin typeface="Calibri" pitchFamily="2" charset="-52"/>
                <a:ea typeface="Calibri" pitchFamily="2" charset="-52"/>
                <a:cs typeface="Calibri" pitchFamily="2" charset="-52"/>
              </a:defRPr>
            </a:p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4" name="Прямоугольник 20"/>
              <p:cNvSpPr>
                <a:extLst>
                  <a:ext uri="smNativeData">
                    <pr:smNativeData xmlns:pr="smNativeData" val="SMDATA_13_q5K7XhMAAAAlAAAAZAAAAC0AAAAAkAAAAEgAAACQAAAASAAAAAAAAAAA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AA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H9/fwDn5uYDzMzMAMDA/wB/f38AAAAAAAAAAAAAAAAAAAAAAAAAAAAhAAAAGAAAABQAAABSFgAAEgkAANEaAACICwAAEAAAACYAAAAIAAAA//////////8="/>
                  </a:ext>
                </a:extLst>
              </p:cNvSpPr>
              <p:nvPr/>
            </p:nvSpPr>
            <p:spPr>
              <a:xfrm>
                <a:off x="3628390" y="1474470"/>
                <a:ext cx="730885" cy="400050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Symbol" panose="05050102010706020507" pitchFamily="18" charset="2"/>
                        </a:rPr>
                        <m:t>1 </m:t>
                      </m:r>
                      <m:r>
                        <a:rPr lang="en-US" sz="20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Symbol" panose="05050102010706020507" pitchFamily="18" charset="2"/>
                        </a:rPr>
                        <m:t>∀</m:t>
                      </m:r>
                      <m:r>
                        <a:rPr lang="en-US" sz="20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Symbol" panose="05050102010706020507" pitchFamily="18" charset="2"/>
                        </a:rPr>
                        <m:t>𝑧</m:t>
                      </m:r>
                    </m:oMath>
                  </m:oMathPara>
                </a14:m>
                <a:endParaRPr lang="ru-RU" sz="2000" dirty="0"/>
              </a:p>
            </p:txBody>
          </p:sp>
        </mc:Choice>
        <mc:Fallback>
          <p:sp>
            <p:nvSpPr>
              <p:cNvPr id="14" name="Прямоугольник 20"/>
              <p:cNvSpPr>
                <a:spLocks noRot="1" noChangeAspect="1" noMove="1" noResize="1" noEditPoints="1" noAdjustHandles="1" noChangeArrowheads="1" noChangeShapeType="1" noTextEdit="1"/>
                <a:extLst>
                  <a:ext uri="smNativeData">
                    <pr:smNativeData xmlns:pr="smNativeData" val="SMDATA_13_q5K7XhMAAAAlAAAAZAAAAK8AAAAAkAAAAEgAAACQAAAASAAAAAAAAAAAAAAAAAAAAAEAAABQAAAAAAAAAAAA4D8AAAAAAADgPwAAAAAAAOA/AAAAAAAA4D8AAAAAAADgPwAAAAAAAOA/AAAAAAAA4D8AAAAAAADgPwAAAAAAAOA/AAAAAAAA4D8CAAAAjAAAAAEAAAACAAAAW5vVDP///wgAAAAAAAAAAOiLXbwPaKlErnwHiDUBApABAAAAZAAAAAEAAABAAAAAAAAAAAAAAAAAAAAAAAAAAAAAAAAAAAAAAAAAAAAAAAAAAAAAAAAAAAAAAAAAAAAAAAAAAAAAAAAAAAAAAAAAAAAAAAAAAAAAAAAAAAAAAAAAAAAAFAAAADwAAAAAAAAAAAAAAAAAAAAA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Bbm9UF////AQAAAAAAAAAAAAAAAAAAAAAAAAAAAAAAAAAAAAAAAAAAAAAAAH9/fwDn5uYDzMzMAMDA/wB/f38AAAAAAAAAAAAAAAAAAAAAAAAAAAAhAAAAGAAAABQAAABSFgAAEgkAANEaAACICwAAEAAAACYAAAAIAAAA//////////8="/>
                  </a:ext>
                </a:extLst>
              </p:cNvSpPr>
              <p:nvPr/>
            </p:nvSpPr>
            <p:spPr>
              <a:xfrm>
                <a:off x="3628390" y="1474470"/>
                <a:ext cx="730885" cy="400050"/>
              </a:xfrm>
              <a:prstGeom prst="rect">
                <a:avLst/>
              </a:prstGeom>
              <a:blipFill>
                <a:blip r:embed="rId6"/>
                <a:srcRect/>
                <a:stretch/>
              </a:blipFill>
              <a:ln>
                <a:noFill/>
              </a:ln>
              <a:effectLst/>
            </p:spPr>
          </p:sp>
        </mc:Fallback>
      </mc:AlternateContent>
      <p:sp>
        <p:nvSpPr>
          <p:cNvPr id="15" name="Прямая соединительная линия 22"/>
          <p:cNvSpPr>
            <a:extLst>
              <a:ext uri="smNativeData">
                <pr:smNativeData xmlns:pr="smNativeData" val="SMDATA_13_q5K7XhMAAAAlAAAACg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BAAAAAAAAAAAAAAk8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DpzcEEMAAAAEAAAAAAAAAAAAAAAAAAAAAAAAAAeAAAAaAAAAAAAAAAAAAAAAAAAAAAAAAAAAAAAECcAABAnAAAAAAAAAAAAAAAAAAAAAAAAAAAAAAAAAAAAAAAAAAAAABQAAAAAAAAAwMD/AAAAAABkAAAAMgAAAAAAAABkAAAAAAAAAH9/fwAKAAAAHwAAAFQAAAD///8A////AQAAAAAAAAAAAAAAAAAAAAAAAAAAAAAAAAAAAAAAAAAAAAAAAn9/fwDn5uYDzMzMAMDA/wB/f38AAAAAAAAAAAAAAAAAAAAAAAAAAAAhAAAAGAAAABQAAAANGAAAwAsAAA0YAAAfDQAAEAAAACYAAAAIAAAA//////////8="/>
              </a:ext>
            </a:extLst>
          </p:cNvSpPr>
          <p:nvPr/>
        </p:nvSpPr>
        <p:spPr>
          <a:xfrm>
            <a:off x="3909695" y="1910080"/>
            <a:ext cx="0" cy="222885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16" name="Прямая соединительная линия 23"/>
          <p:cNvSpPr>
            <a:extLst>
              <a:ext uri="smNativeData">
                <pr:smNativeData xmlns:pr="smNativeData" val="SMDATA_13_q5K7XhMAAAAlAAAACg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BAAAAAAAAAAAAAAk8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DpzcEEMAAAAEAAAAAAAAAAAAAAAAAAAAAAAAAAeAAAAaAAAAAAAAAAAAAAAAAAAAAAAAAAAAAAAECcAABAnAAAAAAAAAAAAAAAAAAAAAAAAAAAAAAAAAAAAAAAAAAAAABQAAAAAAAAAwMD/AAAAAABkAAAAMgAAAAAAAABkAAAAAAAAAH9/fwAKAAAAHwAAAFQAAAD///8A////AQAAAAAAAAAAAAAAAAAAAAAAAAAAAAAAAAAAAAAAAAAAAAAAAn9/fwDn5uYDzMzMAMDA/wB/f38AAAAAAAAAAAAAAAAAAAAAAAAAAAAhAAAAGAAAABQAAACSGAAAwAsAAJIYAAAfDQAAEAAAACYAAAAIAAAA//////////8="/>
              </a:ext>
            </a:extLst>
          </p:cNvSpPr>
          <p:nvPr/>
        </p:nvSpPr>
        <p:spPr>
          <a:xfrm>
            <a:off x="3994150" y="1910080"/>
            <a:ext cx="0" cy="222885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7" name="Прямоугольник 24"/>
              <p:cNvSpPr>
                <a:extLst>
                  <a:ext uri="smNativeData">
                    <pr:smNativeData xmlns:pr="smNativeData" val="SMDATA_13_q5K7XhMAAAAlAAAAZAAAAC0AAAAAkAAAAEgAAACQAAAASAAAAAAAAAAA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AA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D//P//ECcAABAnAAAAAAAAAAAAAAAAAAAAAAAAAAAAAAAAAAAAAAAAAAAAABQAAAAAAAAAwMD/AAAAAABkAAAAMgAAAAAAAABkAAAAAAAAAH9/fwAKAAAAHwAAAFQAAAAAAAAFAAAAAQAAAAAAAAAAAAAAAAAAAAAAAAAAAAAAAAAAAAAAAAAAAAAAAH9/fwDn5uYDzMzMAMDA/wB/f38AAAAAAAAAAAAAAAAAAAAAAAAAAAAhAAAAGAAAABQAAABRHAAAbBEAAPAgAADiEwAAEAAAACYAAAAIAAAA//////////8="/>
                  </a:ext>
                </a:extLst>
              </p:cNvSpPr>
              <p:nvPr/>
            </p:nvSpPr>
            <p:spPr>
              <a:xfrm>
                <a:off x="4603115" y="2832100"/>
                <a:ext cx="751205" cy="400050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Symbol" panose="05050102010706020507" pitchFamily="18" charset="2"/>
                        </a:rPr>
                        <m:t>1 </m:t>
                      </m:r>
                      <m:r>
                        <a:rPr lang="en-US" sz="20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Symbol" panose="05050102010706020507" pitchFamily="18" charset="2"/>
                        </a:rPr>
                        <m:t>∀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Symbol" panose="05050102010706020507" pitchFamily="18" charset="2"/>
                        </a:rPr>
                        <m:t>𝑦</m:t>
                      </m:r>
                    </m:oMath>
                  </m:oMathPara>
                </a14:m>
                <a:endParaRPr lang="ru-RU" sz="2000" dirty="0"/>
              </a:p>
            </p:txBody>
          </p:sp>
        </mc:Choice>
        <mc:Fallback>
          <p:sp>
            <p:nvSpPr>
              <p:cNvPr id="17" name="Прямоугольник 24"/>
              <p:cNvSpPr>
                <a:spLocks noRot="1" noChangeAspect="1" noMove="1" noResize="1" noEditPoints="1" noAdjustHandles="1" noChangeArrowheads="1" noChangeShapeType="1" noTextEdit="1"/>
                <a:extLst>
                  <a:ext uri="smNativeData">
                    <pr:smNativeData xmlns:pr="smNativeData" val="SMDATA_13_q5K7XhMAAAAlAAAAZAAAAK8AAAAAkAAAAEgAAACQAAAASAAAAAAAAAAAAAAAAAAAAAEAAABQAAAAAAAAAAAA4D8AAAAAAADgPwAAAAAAAOA/AAAAAAAA4D8AAAAAAADgPwAAAAAAAOA/AAAAAAAA4D8AAAAAAADgPwAAAAAAAOA/AAAAAAAA4D8CAAAAjAAAAAEAAAACAAAAW5vVDP///wgAAAAAAAAAAMqA8aIZDt9PtpS0exuH6fcBAAAAZAAAAAEAAABAAAAAAAAAAAAAAAAAAAAAAAAAAAAAAAAAAAAAAAAAAAAAAAAAAAAAAAAAAAAAAAAAAAAAAAAAAAAAAAAAAAAAAAAAAAAAAAAAAAAAAAAAAAAAAAAAAAAAFAAAADwAAAAAAAAAAAAAAAAAAAAA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D//P//ECcAABAnAAAAAAAAAAAAAAAAAAAAAAAAAAAAAAAAAAAAAAAAAAAAABQAAAAAAAAAwMD/AAAAAABkAAAAMgAAAAAAAABkAAAAAAAAAH9/fwAKAAAAHwAAAFQAAABbm9UF////AQAAAAAAAAAAAAAAAAAAAAAAAAAAAAAAAAAAAAAAAAAAAAAAAH9/fwDn5uYDzMzMAMDA/wB/f38AAAAAAAAAAAAAAAAAAAAAAAAAAAAhAAAAGAAAABQAAABRHAAAbBEAAPAgAADiEwAAEAAAACYAAAAIAAAA//////////8="/>
                  </a:ext>
                </a:extLst>
              </p:cNvSpPr>
              <p:nvPr/>
            </p:nvSpPr>
            <p:spPr>
              <a:xfrm>
                <a:off x="4603115" y="2832100"/>
                <a:ext cx="751205" cy="400050"/>
              </a:xfrm>
              <a:prstGeom prst="rect">
                <a:avLst/>
              </a:prstGeom>
              <a:blipFill>
                <a:blip r:embed="rId7"/>
                <a:srcRect/>
                <a:stretch>
                  <a:fillRect l="0" t="0" r="0" b="-7690"/>
                </a:stretch>
              </a:blipFill>
              <a:ln>
                <a:noFill/>
              </a:ln>
              <a:effectLst/>
            </p:spPr>
          </p:sp>
        </mc:Fallback>
      </mc:AlternateContent>
      <p:sp>
        <p:nvSpPr>
          <p:cNvPr id="18" name="Прямая соединительная линия 25"/>
          <p:cNvSpPr>
            <a:extLst>
              <a:ext uri="smNativeData">
                <pr:smNativeData xmlns:pr="smNativeData" val="SMDATA_13_q5K7XhMAAAAlAAAACg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BAAAAAAAAAAAAAAk8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DpzcEEMAAAAEAAAAAAAAAAAAAAAAAAAAAAAAAAeAAAAaAAAAAAAAAAAAAAAAAAAAAAAAAAAAAAAECcAABAnAAAAAAAAAAAAAAAAAAAAAAAAAAAAAAAAAAAAAAAAAAAAABQAAAAAAAAAwMD/AAAAAABkAAAAMgAAAAAAAABkAAAAAAAAAH9/fwAKAAAAHwAAAFQAAAD///8A////AQAAAAAAAAAAAAAAAAAAAAAAAAAAAAAAAAAAAAAAAAAAAAAAAn9/fwDn5uYDzMzMAMDA/wB/f38AAAAAAAAAAAAAAAAAAAAAAAAAAAAhAAAAGAAAABQAAAAMHgAAGhQAAAweAAB5FQAAEAAAACYAAAAIAAAA//////////8="/>
              </a:ext>
            </a:extLst>
          </p:cNvSpPr>
          <p:nvPr/>
        </p:nvSpPr>
        <p:spPr>
          <a:xfrm>
            <a:off x="4884420" y="3267710"/>
            <a:ext cx="0" cy="222885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19" name="Прямая соединительная линия 26"/>
          <p:cNvSpPr>
            <a:extLst>
              <a:ext uri="smNativeData">
                <pr:smNativeData xmlns:pr="smNativeData" val="SMDATA_13_q5K7XhMAAAAlAAAACg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BAAAAAAAAAAAAAAk8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CYAAAAMAAAAEAAAAAAAAAAAAAAAAAAAAAAAAAAeAAAAaAAAAAAAAAAAAAAAAAAAAAAAAAAAAAAAECcAABAnAAAAAAAAAAAAAAAAAAAAAAAAAAAAAAAAAAAAAAAAAAAAABQAAAAAAAAAwMD/AAAAAABkAAAAMgAAAAAAAABkAAAAAAAAAH9/fwAKAAAAHwAAAFQAAAD///8A////AQAAAAAAAAAAAAAAAAAAAAAAAAAAAAAAAAAAAAAAAAAAAAAAAn9/fwDn5uYDzMzMAMDA/wB/f38AAAAAAAAAAAAAAAAAAAAAAAAAAAAhAAAAGAAAABQAAACQHgAAGhQAAJAeAAB5FQAAEAAAACYAAAAIAAAA//////////8="/>
              </a:ext>
            </a:extLst>
          </p:cNvSpPr>
          <p:nvPr/>
        </p:nvSpPr>
        <p:spPr>
          <a:xfrm>
            <a:off x="4968240" y="3267710"/>
            <a:ext cx="0" cy="222885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20" name="Прямоугольник 28"/>
          <p:cNvSpPr>
            <a:extLst>
              <a:ext uri="smNativeData">
                <pr:smNativeData xmlns:pr="smNativeData" val="SMDATA_13_q5K7XhMAAAAlAAAAZAAAAA0AAAAAkAAAAEgAAACQAAAASAAAAAAAAAAB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BAAAAAAAAAHCtRwA8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Bbm9UF////AQAAAAAAAAAAAAAAAAAAAAAAAAAAAAAAAAAAAAAAAAAAcK1HAH9/fwDn5uYDzMzMAMDA/wB/f38AAAAAAAAAAAAAAAAAAAAAAAAAAAAhAAAAGAAAABQAAADKPgAACA8AAI5JAAAlEwAAEAAAACYAAAAIAAAA//////////8="/>
              </a:ext>
            </a:extLst>
          </p:cNvSpPr>
          <p:nvPr/>
        </p:nvSpPr>
        <p:spPr>
          <a:xfrm>
            <a:off x="10206990" y="2443480"/>
            <a:ext cx="1750060" cy="668655"/>
          </a:xfrm>
          <a:prstGeom prst="rect">
            <a:avLst/>
          </a:prstGeom>
          <a:noFill/>
          <a:ln w="38100" cap="flat" cmpd="sng" algn="ctr">
            <a:solidFill>
              <a:srgbClr val="70AD47"/>
            </a:solidFill>
            <a:prstDash val="solid"/>
            <a:headEnd type="none"/>
            <a:tailEnd type="none"/>
          </a:ln>
          <a:effectLst/>
        </p:spPr>
        <p:txBody>
          <a:bodyPr vert="horz" wrap="square" lIns="91440" tIns="45720" rIns="91440" bIns="45720" numCol="1" spcCol="215900" anchor="ctr"/>
          <a:lstStyle/>
          <a:p>
            <a:pPr algn="ctr">
              <a:defRPr lang="ru-ru">
                <a:solidFill>
                  <a:srgbClr val="FFFFFF"/>
                </a:solidFill>
                <a:latin typeface="Calibri" pitchFamily="2" charset="-52"/>
                <a:ea typeface="Calibri" pitchFamily="2" charset="-52"/>
                <a:cs typeface="Calibri" pitchFamily="2" charset="-52"/>
              </a:defRPr>
            </a:pPr>
          </a:p>
        </p:txBody>
      </p:sp>
      <p:sp>
        <p:nvSpPr>
          <p:cNvPr id="21" name="Прямоугольник 29"/>
          <p:cNvSpPr>
            <a:extLst>
              <a:ext uri="smNativeData">
                <pr:smNativeData xmlns:pr="smNativeData" val="SMDATA_13_q5K7XhMAAAAlAAAAZAAAAA0AAAAAkAAAAEgAAACQAAAASAAAAAAAAAAB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BAAAAAAAAAO19MQ08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Bbm9UF////AQAAAAAAAAAAAAAAAAAAAAAAAAAAAAAAAAAAAAAAAAAA7X0xBn9/fwDn5uYDzMzMAMDA/wB/f38AAAAAAAAAAAAAAAAAAAAAAAAAAAAhAAAAGAAAABQAAADKPgAAcBMAAI5JAACOFwAAEAAAACYAAAAIAAAA//////////8="/>
              </a:ext>
            </a:extLst>
          </p:cNvSpPr>
          <p:nvPr/>
        </p:nvSpPr>
        <p:spPr>
          <a:xfrm>
            <a:off x="10206990" y="3159760"/>
            <a:ext cx="1750060" cy="669290"/>
          </a:xfrm>
          <a:prstGeom prst="rect">
            <a:avLst/>
          </a:prstGeom>
          <a:noFill/>
          <a:ln w="38100" cap="flat" cmpd="sng" algn="ctr">
            <a:solidFill>
              <a:schemeClr val="accent2"/>
            </a:solidFill>
            <a:prstDash val="solid"/>
            <a:headEnd type="none"/>
            <a:tailEnd type="none"/>
          </a:ln>
          <a:effectLst/>
        </p:spPr>
        <p:txBody>
          <a:bodyPr vert="horz" wrap="square" lIns="91440" tIns="45720" rIns="91440" bIns="45720" numCol="1" spcCol="215900" anchor="ctr"/>
          <a:lstStyle/>
          <a:p>
            <a:pPr algn="ctr">
              <a:defRPr lang="ru-ru">
                <a:solidFill>
                  <a:srgbClr val="FFFFFF"/>
                </a:solidFill>
                <a:latin typeface="Calibri" pitchFamily="2" charset="-52"/>
                <a:ea typeface="Calibri" pitchFamily="2" charset="-52"/>
                <a:cs typeface="Calibri" pitchFamily="2" charset="-52"/>
              </a:defRPr>
            </a:pPr>
          </a:p>
        </p:txBody>
      </p:sp>
      <p:sp>
        <p:nvSpPr>
          <p:cNvPr id="22" name="Прямоугольник 30"/>
          <p:cNvSpPr>
            <a:extLst>
              <a:ext uri="smNativeData">
                <pr:smNativeData xmlns:pr="smNativeData" val="SMDATA_13_q5K7XhMAAAAlAAAAZAAAAA0AAAAAkAAAAEgAAACQAAAASAAAAAAAAAABAAAAAAAAAAEAAABQAAAAAAAAAAAA4D8AAAAAAADgPwAAAAAAAOA/AAAAAAAA4D8AAAAAAADgPwAAAAAAAOA/AAAAAAAA4D8AAAAAAADgPwAAAAAAAOA/AAAAAAAA4D8CAAAAjAAAAAEAAAAAAAAA////CP///wgAAAAAAAAAAAAAAAAAAAAAAAAAAAAAAAAAAAAAZAAAAAEAAABAAAAAAAAAAAAAAAAAAAAAAAAAAAAAAAAAAAAAAAAAAAAAAAAAAAAAAAAAAAAAAAAAAAAAAAAAAAAAAAAAAAAAAAAAAAAAAAAAAAAAAAAAAAAAAAAAAAAAFAAAADwAAAABAAAAAAAAAP///wg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B////AQAAAAAAAAAAAAAAAAAAAAAAAAAAAAAAAAAAAAAAAAAA////AX9/fwDn5uYDzMzMAMDA/wB/f38AAAAAAAAAAAAAAAAAAAAAAAAAAAAhAAAAGAAAABQAAABBPgAAThMAAKRLAADcGAAAEAAAACYAAAAIAAAA//////////8="/>
              </a:ext>
            </a:extLst>
          </p:cNvSpPr>
          <p:nvPr/>
        </p:nvSpPr>
        <p:spPr>
          <a:xfrm>
            <a:off x="10119995" y="3138170"/>
            <a:ext cx="2176145" cy="90297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bg1"/>
            </a:solidFill>
            <a:prstDash val="solid"/>
            <a:headEnd type="none"/>
            <a:tailEnd type="none"/>
          </a:ln>
          <a:effectLst/>
        </p:spPr>
        <p:txBody>
          <a:bodyPr vert="horz" wrap="square" lIns="91440" tIns="45720" rIns="91440" bIns="45720" numCol="1" spcCol="215900" anchor="ctr"/>
          <a:lstStyle/>
          <a:p>
            <a:pPr algn="ctr">
              <a:defRPr lang="ru-ru">
                <a:solidFill>
                  <a:srgbClr val="FFFFFF"/>
                </a:solidFill>
                <a:latin typeface="Calibri" pitchFamily="2" charset="-52"/>
                <a:ea typeface="Calibri" pitchFamily="2" charset="-52"/>
                <a:cs typeface="Calibri" pitchFamily="2" charset="-52"/>
              </a:defRPr>
            </a:pPr>
          </a:p>
        </p:txBody>
      </p:sp>
      <p:sp>
        <p:nvSpPr>
          <p:cNvPr id="23" name="Прямоугольник 31"/>
          <p:cNvSpPr>
            <a:extLst>
              <a:ext uri="smNativeData">
                <pr:smNativeData xmlns:pr="smNativeData" val="SMDATA_13_q5K7XhMAAAAlAAAAZAAAAE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////AQAAAAAAAAAAAAAAAAAAAAAAAAAAAAAAAAAAAAAAAAAAAAAAAH9/fwDn5uYDzMzMAMDA/wB/f38AAAAAAAAAAAAAAAAAAAAAAAAAAAAhAAAAGAAAABQAAAAoBQAAzBoAAO03AAA0HgAAECAAACYAAAAIAAAA//////////8="/>
              </a:ext>
            </a:extLst>
          </p:cNvSpPr>
          <p:nvPr/>
        </p:nvSpPr>
        <p:spPr>
          <a:xfrm>
            <a:off x="838200" y="4356100"/>
            <a:ext cx="8253095" cy="55372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 algn="just">
              <a:lnSpc>
                <a:spcPct val="150000"/>
              </a:lnSpc>
              <a:defRPr lang="ru-ru"/>
            </a:pPr>
            <a:r>
              <a:rPr lang="en-us" sz="2000"/>
              <a:t>3. </a:t>
            </a:r>
            <a:r>
              <a:rPr lang="ru-ru" sz="2000"/>
              <a:t>Сравниваем с исходной таблицей истинности</a:t>
            </a:r>
            <a:endParaRPr lang="en-us" sz="2000"/>
          </a:p>
        </p:txBody>
      </p:sp>
      <p:graphicFrame>
        <p:nvGraphicFramePr>
          <p:cNvPr id="24" name=""/>
          <p:cNvGraphicFramePr>
            <a:graphicFrameLocks noGrp="1"/>
          </p:cNvGraphicFramePr>
          <p:nvPr/>
        </p:nvGraphicFramePr>
        <p:xfrm>
          <a:off x="8628380" y="5106035"/>
          <a:ext cx="3363595" cy="1534160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672465"/>
                <a:gridCol w="672465"/>
                <a:gridCol w="672465"/>
                <a:gridCol w="672465"/>
                <a:gridCol w="672465"/>
              </a:tblGrid>
              <a:tr h="370840">
                <a:tc>
                  <a:txBody>
                    <a:bodyPr vert="horz" wrap="square" numCol="1"/>
                    <a:lstStyle/>
                    <a:p>
                      <a:pPr marL="0" marR="0" indent="0" algn="ctr">
                        <a:buNone/>
                        <a:defRPr lang="ru-ru" b="1">
                          <a:solidFill>
                            <a:srgbClr val="FFFFFF"/>
                          </a:solidFill>
                          <a:latin typeface="Calibri" pitchFamily="2" charset="-52"/>
                          <a:ea typeface="Calibri" pitchFamily="2" charset="-52"/>
                          <a:cs typeface="Calibri" pitchFamily="2" charset="-52"/>
                        </a:defRPr>
                      </a:pPr>
                      <a:r>
                        <a:rPr lang="en-us"/>
                        <a:t>y</a:t>
                      </a:r>
                    </a:p>
                  </a:txBody>
                  <a:tcPr marL="90170" marR="45085" marT="90170" marB="45085">
                    <a:lnL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 vert="horz" wrap="square" numCol="1"/>
                    <a:lstStyle/>
                    <a:p>
                      <a:pPr marL="0" marR="0" indent="0" algn="ctr">
                        <a:buNone/>
                        <a:defRPr lang="ru-ru" b="1">
                          <a:solidFill>
                            <a:srgbClr val="FFFFFF"/>
                          </a:solidFill>
                          <a:latin typeface="Calibri" pitchFamily="2" charset="-52"/>
                          <a:ea typeface="Calibri" pitchFamily="2" charset="-52"/>
                          <a:cs typeface="Calibri" pitchFamily="2" charset="-52"/>
                        </a:defRPr>
                      </a:pPr>
                      <a:r>
                        <a:rPr lang="en-us"/>
                        <a:t>x</a:t>
                      </a:r>
                    </a:p>
                  </a:txBody>
                  <a:tcPr marL="90170" marR="45085" marT="90170" marB="45085">
                    <a:lnL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 vert="horz" wrap="square" numCol="1"/>
                    <a:lstStyle/>
                    <a:p>
                      <a:pPr marL="0" marR="0" indent="0" algn="ctr">
                        <a:buNone/>
                        <a:defRPr lang="ru-ru" b="1">
                          <a:solidFill>
                            <a:srgbClr val="FFFFFF"/>
                          </a:solidFill>
                          <a:latin typeface="Calibri" pitchFamily="2" charset="-52"/>
                          <a:ea typeface="Calibri" pitchFamily="2" charset="-52"/>
                          <a:cs typeface="Calibri" pitchFamily="2" charset="-52"/>
                        </a:defRPr>
                      </a:pPr>
                      <a:r>
                        <a:rPr lang="en-us"/>
                        <a:t>z</a:t>
                      </a:r>
                    </a:p>
                  </a:txBody>
                  <a:tcPr marL="90170" marR="45085" marT="90170" marB="45085">
                    <a:lnL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 vert="horz" wrap="square" numCol="1"/>
                    <a:lstStyle/>
                    <a:p>
                      <a:pPr marL="0" marR="0" indent="0" algn="ctr">
                        <a:buNone/>
                        <a:defRPr lang="ru-ru" b="1">
                          <a:solidFill>
                            <a:srgbClr val="FFFFFF"/>
                          </a:solidFill>
                          <a:latin typeface="Calibri" pitchFamily="2" charset="-52"/>
                          <a:ea typeface="Calibri" pitchFamily="2" charset="-52"/>
                          <a:cs typeface="Calibri" pitchFamily="2" charset="-52"/>
                        </a:defRPr>
                      </a:pPr>
                      <a:r>
                        <a:rPr lang="en-us"/>
                        <a:t>w</a:t>
                      </a:r>
                    </a:p>
                  </a:txBody>
                  <a:tcPr marL="90170" marR="45085" marT="90170" marB="45085">
                    <a:lnL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 vert="horz" wrap="square" numCol="1"/>
                    <a:lstStyle/>
                    <a:p>
                      <a:pPr marL="0" marR="0" indent="0" algn="ctr">
                        <a:buNone/>
                        <a:defRPr lang="ru-ru" b="1">
                          <a:solidFill>
                            <a:srgbClr val="FFFFFF"/>
                          </a:solidFill>
                          <a:latin typeface="Calibri" pitchFamily="2" charset="-52"/>
                          <a:ea typeface="Calibri" pitchFamily="2" charset="-52"/>
                          <a:cs typeface="Calibri" pitchFamily="2" charset="-52"/>
                        </a:defRPr>
                      </a:pPr>
                      <a:r>
                        <a:rPr lang="en-us"/>
                        <a:t>F</a:t>
                      </a:r>
                    </a:p>
                  </a:txBody>
                  <a:tcPr marL="90170" marR="45085" marT="90170" marB="45085">
                    <a:lnL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smNativeData">
                    <pr:rowheight xmlns="" xmlns:pr="smNativeData" dt="1589351083" type="min" val="370840"/>
                  </a:ext>
                </a:extLst>
              </a:tr>
              <a:tr h="370840">
                <a:tc>
                  <a:txBody>
                    <a:bodyPr vert="horz" wrap="square" numCol="1"/>
                    <a:lstStyle/>
                    <a:p>
                      <a:pPr marL="0" marR="0" indent="0" algn="ctr">
                        <a:buNone/>
                        <a:defRPr lang="ru-ru">
                          <a:solidFill>
                            <a:srgbClr val="000000"/>
                          </a:solidFill>
                          <a:latin typeface="Calibri" pitchFamily="2" charset="-52"/>
                          <a:ea typeface="Calibri" pitchFamily="2" charset="-52"/>
                          <a:cs typeface="Calibri" pitchFamily="2" charset="-52"/>
                        </a:defRPr>
                      </a:pPr>
                      <a:r>
                        <a:rPr lang="en-us"/>
                        <a:t>1</a:t>
                      </a:r>
                    </a:p>
                  </a:txBody>
                  <a:tcPr marL="90170" marR="45085" marT="90170" marB="45085">
                    <a:lnL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  <a:tc>
                  <a:txBody>
                    <a:bodyPr vert="horz" wrap="square" numCol="1"/>
                    <a:lstStyle/>
                    <a:p>
                      <a:pPr marL="0" marR="0" indent="0" algn="ctr">
                        <a:buNone/>
                        <a:defRPr lang="ru-ru">
                          <a:solidFill>
                            <a:srgbClr val="000000"/>
                          </a:solidFill>
                          <a:latin typeface="Calibri" pitchFamily="2" charset="-52"/>
                          <a:ea typeface="Calibri" pitchFamily="2" charset="-52"/>
                          <a:cs typeface="Calibri" pitchFamily="2" charset="-52"/>
                        </a:defRPr>
                      </a:pPr>
                      <a:r>
                        <a:rPr lang="en-us"/>
                        <a:t>0</a:t>
                      </a:r>
                    </a:p>
                  </a:txBody>
                  <a:tcPr marL="90170" marR="45085" marT="90170" marB="45085">
                    <a:lnL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  <a:tc>
                  <a:txBody>
                    <a:bodyPr vert="horz" wrap="square" numCol="1"/>
                    <a:lstStyle/>
                    <a:p>
                      <a:pPr marL="0" marR="0" indent="0" algn="ctr">
                        <a:buNone/>
                        <a:defRPr lang="ru-ru">
                          <a:solidFill>
                            <a:srgbClr val="000000"/>
                          </a:solidFill>
                          <a:latin typeface="Calibri" pitchFamily="2" charset="-52"/>
                          <a:ea typeface="Calibri" pitchFamily="2" charset="-52"/>
                          <a:cs typeface="Calibri" pitchFamily="2" charset="-52"/>
                        </a:defRPr>
                      </a:pPr>
                    </a:p>
                  </a:txBody>
                  <a:tcPr marL="90170" marR="45085" marT="90170" marB="45085">
                    <a:lnL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  <a:tc>
                  <a:txBody>
                    <a:bodyPr vert="horz" wrap="square" numCol="1"/>
                    <a:lstStyle/>
                    <a:p>
                      <a:pPr marL="0" marR="0" indent="0" algn="ctr">
                        <a:buNone/>
                        <a:defRPr lang="ru-ru">
                          <a:solidFill>
                            <a:srgbClr val="000000"/>
                          </a:solidFill>
                          <a:latin typeface="Calibri" pitchFamily="2" charset="-52"/>
                          <a:ea typeface="Calibri" pitchFamily="2" charset="-52"/>
                          <a:cs typeface="Calibri" pitchFamily="2" charset="-52"/>
                        </a:defRPr>
                      </a:pPr>
                      <a:r>
                        <a:rPr lang="en-us"/>
                        <a:t>1</a:t>
                      </a:r>
                    </a:p>
                  </a:txBody>
                  <a:tcPr marL="90170" marR="45085" marT="90170" marB="45085">
                    <a:lnL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  <a:tc>
                  <a:txBody>
                    <a:bodyPr vert="horz" wrap="square" numCol="1"/>
                    <a:lstStyle/>
                    <a:p>
                      <a:pPr marL="0" marR="0" indent="0" algn="ctr">
                        <a:buNone/>
                        <a:defRPr lang="ru-ru">
                          <a:solidFill>
                            <a:srgbClr val="000000"/>
                          </a:solidFill>
                          <a:latin typeface="Calibri" pitchFamily="2" charset="-52"/>
                          <a:ea typeface="Calibri" pitchFamily="2" charset="-52"/>
                          <a:cs typeface="Calibri" pitchFamily="2" charset="-52"/>
                        </a:defRPr>
                      </a:pPr>
                      <a:r>
                        <a:rPr lang="en-us"/>
                        <a:t>0</a:t>
                      </a:r>
                    </a:p>
                  </a:txBody>
                  <a:tcPr marL="90170" marR="45085" marT="90170" marB="45085">
                    <a:lnL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  <a:extLst>
                  <a:ext uri="smNativeData">
                    <pr:rowheight xmlns="" xmlns:pr="smNativeData" dt="1589351083" type="min" val="370840"/>
                  </a:ext>
                </a:extLst>
              </a:tr>
              <a:tr h="370840">
                <a:tc>
                  <a:txBody>
                    <a:bodyPr vert="horz" wrap="square" numCol="1"/>
                    <a:lstStyle/>
                    <a:p>
                      <a:pPr marL="0" marR="0" indent="0" algn="ctr">
                        <a:buNone/>
                        <a:defRPr lang="ru-ru">
                          <a:solidFill>
                            <a:srgbClr val="000000"/>
                          </a:solidFill>
                          <a:latin typeface="Calibri" pitchFamily="2" charset="-52"/>
                          <a:ea typeface="Calibri" pitchFamily="2" charset="-52"/>
                          <a:cs typeface="Calibri" pitchFamily="2" charset="-52"/>
                        </a:defRPr>
                      </a:pPr>
                    </a:p>
                  </a:txBody>
                  <a:tcPr marL="90170" marR="45085" marT="90170" marB="45085">
                    <a:lnL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 vert="horz" wrap="square" numCol="1"/>
                    <a:lstStyle/>
                    <a:p>
                      <a:pPr marL="0" marR="0" indent="0" algn="ctr">
                        <a:buNone/>
                        <a:defRPr lang="ru-ru">
                          <a:solidFill>
                            <a:srgbClr val="000000"/>
                          </a:solidFill>
                          <a:latin typeface="Calibri" pitchFamily="2" charset="-52"/>
                          <a:ea typeface="Calibri" pitchFamily="2" charset="-52"/>
                          <a:cs typeface="Calibri" pitchFamily="2" charset="-52"/>
                        </a:defRPr>
                      </a:pPr>
                      <a:r>
                        <a:rPr lang="en-us"/>
                        <a:t>0</a:t>
                      </a:r>
                    </a:p>
                  </a:txBody>
                  <a:tcPr marL="90170" marR="45085" marT="90170" marB="45085">
                    <a:lnL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 vert="horz" wrap="square" numCol="1"/>
                    <a:lstStyle/>
                    <a:p>
                      <a:pPr marL="0" marR="0" indent="0" algn="ctr">
                        <a:buNone/>
                        <a:defRPr lang="ru-ru">
                          <a:solidFill>
                            <a:srgbClr val="000000"/>
                          </a:solidFill>
                          <a:latin typeface="Calibri" pitchFamily="2" charset="-52"/>
                          <a:ea typeface="Calibri" pitchFamily="2" charset="-52"/>
                          <a:cs typeface="Calibri" pitchFamily="2" charset="-52"/>
                        </a:defRPr>
                      </a:pPr>
                    </a:p>
                  </a:txBody>
                  <a:tcPr marL="90170" marR="45085" marT="90170" marB="45085">
                    <a:lnL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 vert="horz" wrap="square" numCol="1"/>
                    <a:lstStyle/>
                    <a:p>
                      <a:pPr marL="0" marR="0" indent="0" algn="ctr">
                        <a:buNone/>
                        <a:defRPr lang="ru-ru">
                          <a:solidFill>
                            <a:srgbClr val="000000"/>
                          </a:solidFill>
                          <a:latin typeface="Calibri" pitchFamily="2" charset="-52"/>
                          <a:ea typeface="Calibri" pitchFamily="2" charset="-52"/>
                          <a:cs typeface="Calibri" pitchFamily="2" charset="-52"/>
                        </a:defRPr>
                      </a:pPr>
                      <a:r>
                        <a:rPr lang="en-us"/>
                        <a:t>1</a:t>
                      </a:r>
                    </a:p>
                  </a:txBody>
                  <a:tcPr marL="90170" marR="45085" marT="90170" marB="45085">
                    <a:lnL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 vert="horz" wrap="square" numCol="1"/>
                    <a:lstStyle/>
                    <a:p>
                      <a:pPr marL="0" marR="0" indent="0" algn="ctr">
                        <a:buNone/>
                        <a:defRPr lang="ru-ru">
                          <a:solidFill>
                            <a:srgbClr val="000000"/>
                          </a:solidFill>
                          <a:latin typeface="Calibri" pitchFamily="2" charset="-52"/>
                          <a:ea typeface="Calibri" pitchFamily="2" charset="-52"/>
                          <a:cs typeface="Calibri" pitchFamily="2" charset="-52"/>
                        </a:defRPr>
                      </a:pPr>
                      <a:r>
                        <a:rPr lang="en-us"/>
                        <a:t>0</a:t>
                      </a:r>
                    </a:p>
                  </a:txBody>
                  <a:tcPr marL="90170" marR="45085" marT="90170" marB="45085">
                    <a:lnL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  <a:extLst>
                  <a:ext uri="smNativeData">
                    <pr:rowheight xmlns="" xmlns:pr="smNativeData" dt="1589351083" type="min" val="370840"/>
                  </a:ext>
                </a:extLst>
              </a:tr>
              <a:tr h="370840">
                <a:tc>
                  <a:txBody>
                    <a:bodyPr vert="horz" wrap="square" numCol="1"/>
                    <a:lstStyle/>
                    <a:p>
                      <a:pPr marL="0" marR="0" indent="0" algn="ctr">
                        <a:buNone/>
                        <a:defRPr lang="ru-ru">
                          <a:solidFill>
                            <a:srgbClr val="000000"/>
                          </a:solidFill>
                          <a:latin typeface="Calibri" pitchFamily="2" charset="-52"/>
                          <a:ea typeface="Calibri" pitchFamily="2" charset="-52"/>
                          <a:cs typeface="Calibri" pitchFamily="2" charset="-52"/>
                        </a:defRPr>
                      </a:pPr>
                      <a:r>
                        <a:rPr lang="en-us"/>
                        <a:t>1</a:t>
                      </a:r>
                    </a:p>
                  </a:txBody>
                  <a:tcPr marL="90170" marR="45085" marT="90170" marB="45085">
                    <a:lnL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  <a:tc>
                  <a:txBody>
                    <a:bodyPr vert="horz" wrap="square" numCol="1"/>
                    <a:lstStyle/>
                    <a:p>
                      <a:pPr marL="0" marR="0" indent="0" algn="ctr">
                        <a:buNone/>
                        <a:defRPr lang="ru-ru">
                          <a:solidFill>
                            <a:srgbClr val="000000"/>
                          </a:solidFill>
                          <a:latin typeface="Calibri" pitchFamily="2" charset="-52"/>
                          <a:ea typeface="Calibri" pitchFamily="2" charset="-52"/>
                          <a:cs typeface="Calibri" pitchFamily="2" charset="-52"/>
                        </a:defRPr>
                      </a:pPr>
                      <a:r>
                        <a:rPr lang="en-us"/>
                        <a:t>0</a:t>
                      </a:r>
                    </a:p>
                  </a:txBody>
                  <a:tcPr marL="90170" marR="45085" marT="90170" marB="45085">
                    <a:lnL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  <a:tc>
                  <a:txBody>
                    <a:bodyPr vert="horz" wrap="square" numCol="1"/>
                    <a:lstStyle/>
                    <a:p>
                      <a:pPr marL="0" marR="0" indent="0" algn="ctr">
                        <a:buNone/>
                        <a:defRPr lang="ru-ru">
                          <a:solidFill>
                            <a:srgbClr val="000000"/>
                          </a:solidFill>
                          <a:latin typeface="Calibri" pitchFamily="2" charset="-52"/>
                          <a:ea typeface="Calibri" pitchFamily="2" charset="-52"/>
                          <a:cs typeface="Calibri" pitchFamily="2" charset="-52"/>
                        </a:defRPr>
                      </a:pPr>
                      <a:r>
                        <a:rPr lang="en-us"/>
                        <a:t>1</a:t>
                      </a:r>
                    </a:p>
                  </a:txBody>
                  <a:tcPr marL="90170" marR="45085" marT="90170" marB="45085">
                    <a:lnL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  <a:tc>
                  <a:txBody>
                    <a:bodyPr vert="horz" wrap="square" numCol="1"/>
                    <a:lstStyle/>
                    <a:p>
                      <a:pPr marL="0" marR="0" indent="0" algn="ctr">
                        <a:buNone/>
                        <a:defRPr lang="ru-ru">
                          <a:solidFill>
                            <a:srgbClr val="000000"/>
                          </a:solidFill>
                          <a:latin typeface="Calibri" pitchFamily="2" charset="-52"/>
                          <a:ea typeface="Calibri" pitchFamily="2" charset="-52"/>
                          <a:cs typeface="Calibri" pitchFamily="2" charset="-52"/>
                        </a:defRPr>
                      </a:pPr>
                    </a:p>
                  </a:txBody>
                  <a:tcPr marL="90170" marR="45085" marT="90170" marB="45085">
                    <a:lnL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  <a:tc>
                  <a:txBody>
                    <a:bodyPr vert="horz" wrap="square" numCol="1"/>
                    <a:lstStyle/>
                    <a:p>
                      <a:pPr marL="0" marR="0" indent="0" algn="ctr">
                        <a:buNone/>
                        <a:defRPr lang="ru-ru">
                          <a:solidFill>
                            <a:srgbClr val="000000"/>
                          </a:solidFill>
                          <a:latin typeface="Calibri" pitchFamily="2" charset="-52"/>
                          <a:ea typeface="Calibri" pitchFamily="2" charset="-52"/>
                          <a:cs typeface="Calibri" pitchFamily="2" charset="-52"/>
                        </a:defRPr>
                      </a:pPr>
                      <a:r>
                        <a:rPr lang="en-us"/>
                        <a:t>0</a:t>
                      </a:r>
                    </a:p>
                  </a:txBody>
                  <a:tcPr marL="90170" marR="45085" marT="90170" marB="45085">
                    <a:lnL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  <a:extLst>
                  <a:ext uri="smNativeData">
                    <pr:rowheight xmlns="" xmlns:pr="smNativeData" dt="1589351083" type="min" val="370840"/>
                  </a:ext>
                </a:extLst>
              </a:tr>
            </a:tbl>
          </a:graphicData>
        </a:graphic>
      </p:graphicFrame>
      <p:sp>
        <p:nvSpPr>
          <p:cNvPr id="25" name="TextBox 33"/>
          <p:cNvSpPr>
            <a:extLst>
              <a:ext uri="smNativeData">
                <pr:smNativeData xmlns:pr="smNativeData" val="SMDATA_13_q5K7XhMAAAAlAAAAZAAAAE0AAAAAkAAAAEgAAACQAAAASAAAAAAAAAAA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Bbm9UF////AQAAAAAAAAAAAAAAAAAAAAAAAAAAAAAAAAAAAAAAAAAAAAAAAH9/fwDn5uYDzMzMAMDA/wB/f38AAAAAAAAAAAAAAAAAAAAAAAAAAAAhAAAAGAAAABQAAAAzOgAAZx0AAAc8AACtHwAAECAAACYAAAAIAAAA//////////8="/>
              </a:ext>
            </a:extLst>
          </p:cNvSpPr>
          <p:nvPr/>
        </p:nvSpPr>
        <p:spPr>
          <a:xfrm>
            <a:off x="9460865" y="4779645"/>
            <a:ext cx="297180" cy="36957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defRPr lang="ru-ru"/>
            </a:pPr>
            <a:r>
              <a:rPr lang="en-us"/>
              <a:t>1</a:t>
            </a:r>
          </a:p>
        </p:txBody>
      </p:sp>
      <p:sp>
        <p:nvSpPr>
          <p:cNvPr id="26" name="Номер слайда 2"/>
          <p:cNvSpPr>
            <a:spLocks noGrp="1" noChangeArrowheads="1"/>
            <a:extLst>
              <a:ext uri="smNativeData">
                <pr:smNativeData xmlns:pr="smNativeData" val="SMDATA_13_q5K7XhMAAAAlAAAAZAAAAA0AAAAAkAAAAEgAAACQAAAASAAAAAAAAAAB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Bbm9UF////AQAAAAAAAAAAAAAAAAAAAAAAAAAAAAAAAAAAAAAAAAAAAAAAAn9/fwDn5uYDzMzMAMDA/wB/f38AAAAAAAAAAAAAAAAAAAAAAAAAAAAhAAAAGAAAABQAAAD4NAAAGicAANhFAABZKQAAEAAAACYAAAAIAAAAAAAAAAAAAAA="/>
              </a:ext>
            </a:extLst>
          </p:cNvSpPr>
          <p:nvPr>
            <p:ph type="sldNum" sz="quarter" idx="4294967295"/>
          </p:nvPr>
        </p:nvSpPr>
        <p:spPr/>
        <p:txBody>
          <a:bodyPr/>
          <a:lstStyle/>
          <a:p>
            <a:pPr>
              <a:defRPr lang="ru-ru"/>
            </a:pPr>
            <a:fld id="{58A4266C-22B5-F1D0-FB1C-D48568520D81}" type="slidenum">
              <a:t>9</a:t>
            </a:fld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7" name="Объект 2"/>
              <p:cNvSpPr>
                <a:spLocks noGrp="1" noChangeArrowheads="1"/>
                <a:extLst>
                  <a:ext uri="smNativeData">
                    <pr:smNativeData xmlns:pr="smNativeData" val="SMDATA_13_q5K7XhMAAAAlAAAAZAAAAC0AAAAAkAAAAEgAAACQAAAASAAAAAAAAAAA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AA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H9/fwDn5uYDzMzMAMDA/wB/f38AAAAAAAAAAAAAAAAAAAAAAAAAAAAhAAAAGAAAABQAAAAKJgAAnAEAAGJJAAAhBgAAEAAAACYAAAAIAAAAfXH///////8="/>
                  </a:ext>
                </a:extLst>
              </p:cNvSpPr>
              <p:nvPr>
                <p:ph type="body" idx="1"/>
              </p:nvPr>
            </p:nvSpPr>
            <p:spPr>
              <a:xfrm>
                <a:off x="6183630" y="261620"/>
                <a:ext cx="5745480" cy="734695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>
                <a:noAutofit/>
              </a:bodyPr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𝐹</m:t>
                      </m:r>
                      <m:d>
                        <m:d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𝑤</m:t>
                          </m:r>
                        </m:e>
                      </m:d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≡</m:t>
                          </m:r>
                          <m:d>
                            <m:d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𝑤</m:t>
                              </m:r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</m:t>
                              </m:r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𝑦</m:t>
                              </m:r>
                            </m:e>
                          </m:d>
                        </m:e>
                      </m:d>
                      <m:r>
                        <a:rPr lang="en-US" sz="2000" b="0" i="1" smtClean="0">
                          <a:latin typeface="Cambria Math" panose="02040503050406030204" pitchFamily="18" charset="0"/>
                          <a:sym typeface="Symbol" panose="05050102010706020507" pitchFamily="18" charset="2"/>
                        </a:rPr>
                        <m:t></m:t>
                      </m:r>
                      <m:d>
                        <m:dPr>
                          <m:ctrlPr>
                            <a:rPr lang="en-US" sz="2000" b="0" i="1" smtClean="0"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</m:ctrlPr>
                        </m:dPr>
                        <m:e>
                          <m:d>
                            <m:d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</m:ctrlPr>
                            </m:dP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𝑤</m:t>
                              </m:r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→</m:t>
                              </m:r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𝑧</m:t>
                              </m:r>
                            </m:e>
                          </m:d>
                          <m:r>
                            <a:rPr lang="en-US" sz="2000" b="0" i="1" smtClean="0"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  <m:t>(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  <m:t>𝑦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Symbol" panose="05050102010706020507" pitchFamily="18" charset="2"/>
                            </a:rPr>
                            <m:t>→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Symbol" panose="05050102010706020507" pitchFamily="18" charset="2"/>
                            </a:rPr>
                            <m:t>𝑤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  <m:t>)</m:t>
                          </m:r>
                        </m:e>
                      </m:d>
                    </m:oMath>
                  </m:oMathPara>
                </a14:m>
                <a:endParaRPr lang="ru-RU" sz="2000" dirty="0"/>
              </a:p>
            </p:txBody>
          </p:sp>
        </mc:Choice>
        <mc:Fallback>
          <p:sp>
            <p:nvSpPr>
              <p:cNvPr id="27" name="Объект 2"/>
              <p:cNvSpPr>
                <a:spLocks noRot="1" noChangeAspect="1" noMove="1" noResize="1" noEditPoints="1" noAdjustHandles="1" noChangeArrowheads="1" noChangeShapeType="1" noTextEdit="1"/>
                <a:extLst>
                  <a:ext uri="smNativeData">
                    <pr:smNativeData xmlns:pr="smNativeData" val="SMDATA_13_q5K7XhMAAAAlAAAAZAAAAK8AAAAAkAAAAEgAAACQAAAASAAAAAAAAAAAAAAAAAAAAAEAAABQAAAAAAAAAAAA4D8AAAAAAADgPwAAAAAAAOA/AAAAAAAA4D8AAAAAAADgPwAAAAAAAOA/AAAAAAAA4D8AAAAAAADgPwAAAAAAAOA/AAAAAAAA4D8CAAAAjAAAAAEAAAACAAAAW5vVDP///wgAAAAAAAAAAAwl4Rew9LBLiLHTZuzrp3MBAAAAZAAAAAEAAABAAAAAAAAAAAAAAAAAAAAAAAAAAAAAAAAAAAAAAAAAAAAAAAAAAAAAAAAAAAAAAAAAAAAAAAAAAAAAAAAAAAAAAAAAAAAAAAAAAAAAAAAAAAAAAAAAAAAAFAAAADwAAAAAAAAAAAAAAAAAAAAA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Bbm9UF////AQAAAAAAAAAAAAAAAAAAAAAAAAAAAAAAAAAAAAAAAAAAAAAAAH9/fwDn5uYDzMzMAMDA/wB/f38AAAAAAAAAAAAAAAAAAAAAAAAAAAAhAAAAGAAAABQAAAAKJgAAnAEAAGJJAAAhBgAAEAAAACYAAAAIAAAAfXH///////8="/>
                  </a:ext>
                </a:extLst>
              </p:cNvSpPr>
              <p:nvPr>
                <p:ph type="body" idx="1"/>
              </p:nvPr>
            </p:nvSpPr>
            <p:spPr>
              <a:xfrm>
                <a:off x="6183630" y="261620"/>
                <a:ext cx="5745480" cy="734695"/>
              </a:xfrm>
              <a:prstGeom prst="rect">
                <a:avLst/>
              </a:prstGeom>
              <a:blipFill>
                <a:blip r:embed="rId8"/>
                <a:srcRect/>
                <a:stretch/>
              </a:blipFill>
              <a:ln>
                <a:noFill/>
              </a:ln>
              <a:effectLst/>
            </p:spPr>
          </p:sp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7" grpId="0" animBg="1"/>
      <p:bldP spid="8" grpId="0" animBg="1"/>
      <p:bldP spid="10" grpId="0" animBg="1" advAuto="0"/>
      <p:bldP spid="12" grpId="0" animBg="1"/>
      <p:bldP spid="13" grpId="0" animBg="1"/>
      <p:bldP spid="15" grpId="0" animBg="1" advAuto="0"/>
      <p:bldP spid="16" grpId="0" animBg="1" advAuto="0"/>
      <p:bldP spid="18" grpId="0" animBg="1" advAuto="0"/>
      <p:bldP spid="19" grpId="0" animBg="1" advAuto="0"/>
      <p:bldP spid="20" grpId="0" animBg="1"/>
      <p:bldP spid="21" grpId="0" animBg="1"/>
      <p:bldP spid="22" grpId="0" animBg="1"/>
      <p:bldP spid="23" grpId="0"/>
      <p:bldP spid="24" grpId="0" animBg="1" advAuto="0"/>
      <p:bldP spid="25" grpId="0"/>
    </p:bldLst>
    <p:extLst>
      <p:ext uri="smNativeData">
        <pr:smNativeData xmlns:pr="smNativeData" val="q5K7XhAAAAAFAAAA/f///wEAAAABAAAAAAAAAAAAAAAAAAAAAAAAAAcAAAD9////AQAAAAEAAAAAAAAAAAAAAAAAAAAAAAAACwAAAP3///8BAAAAAQAAAAAAAAAAAAAAAAAAAAAAAAANAAAA/f///wEAAAABAAAAAAAAAAAAAAAAAAAAAAAAAA8AAAD9////AQAAAAEAAAAAAAAAAAAAAAAAAAAAAAAAEQAAAP3///8BAAAAAQAAAAAAAAAAAAAAAAAAAAAAAAAVAAAA/f///wEAAAABAAAAAAAAAAAAAAAAAAAAAAAAABcAAAD9////AQAAAAEAAAAAAAAAAAAAAAAAAAAAAAAAGwAAAP3///8BAAAAAQAAAAAAAAAAAAAAAAAAAAAAAAAdAAAA/f///wEAAAABAAAAAAAAAAAAAAAAAAAAAAAAAB8AAAD9////AgAAAAEAAAAAAAAAAAAAAAAAAAAAAAAAIQAAAP3///8BAAAAAQAAAAAAAAAAAAAAAAAAAAAAAAAlAAAA/////wEAAAABAAAAAAAAAAAAAAAAAAAAAAAAACcAAAD9////AQAAAAEAAAAAAAAAAAAAAAAAAAAAAAAAKQAAAP////8BAAAAAQAAAAAAAAAAAAAAAAAAAAAAAAAtAAAA/f///wIAAAABAAAAAAAAAAAAAAAAAAAAAAAAAA=="/>
      </p:ext>
    </p:extLst>
  </p:timing>
</p:sld>
</file>

<file path=ppt/theme/theme1.xml><?xml version="1.0" encoding="utf-8"?>
<a:theme xmlns:a="http://schemas.openxmlformats.org/drawingml/2006/main" name="Presentation">
  <a:themeElements>
    <a:clrScheme name="Presentation 1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resentation">
      <a:majorFont>
        <a:latin typeface="Calibri Light"/>
        <a:ea typeface="Calibri Light"/>
        <a:cs typeface="Calibri Light"/>
      </a:majorFont>
      <a:minorFont>
        <a:latin typeface="Calibri"/>
        <a:ea typeface="Calibri"/>
        <a:cs typeface="Calibri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>
        <a:prstTxWarp prst="textNoShape">
          <a:avLst/>
        </a:prstTxWarp>
        <a:noAutofit/>
      </a:bodyPr>
      <a:lstStyle>
        <a:defPPr>
          <a:defRPr/>
        </a:defPPr>
      </a:lstStyle>
      <a:style>
        <a:lnRef idx="0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>
    <a:extraClrScheme>
      <a:clrScheme name="Presentation 1">
        <a:dk1>
          <a:srgbClr val="000000"/>
        </a:dk1>
        <a:lt1>
          <a:srgbClr val="FFFFFF"/>
        </a:lt1>
        <a:dk2>
          <a:srgbClr val="44546A"/>
        </a:dk2>
        <a:lt2>
          <a:srgbClr val="E7E6E6"/>
        </a:lt2>
        <a:accent1>
          <a:srgbClr val="5B9BD5"/>
        </a:accent1>
        <a:accent2>
          <a:srgbClr val="ED7D31"/>
        </a:accent2>
        <a:accent3>
          <a:srgbClr val="A5A5A5"/>
        </a:accent3>
        <a:accent4>
          <a:srgbClr val="FFC000"/>
        </a:accent4>
        <a:accent5>
          <a:srgbClr val="4472C4"/>
        </a:accent5>
        <a:accent6>
          <a:srgbClr val="70AD47"/>
        </a:accent6>
        <a:hlink>
          <a:srgbClr val="0563C1"/>
        </a:hlink>
        <a:folHlink>
          <a:srgbClr val="954F7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Presentation">
  <a:themeElements>
    <a:clrScheme name="Presentation 1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resentation">
      <a:majorFont>
        <a:latin typeface="Calibri Light"/>
        <a:ea typeface="Calibri Light"/>
        <a:cs typeface="Calibri Light"/>
      </a:majorFont>
      <a:minorFont>
        <a:latin typeface="Calibri"/>
        <a:ea typeface="Calibri"/>
        <a:cs typeface="Calibri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>
        <a:prstTxWarp prst="textNoShape">
          <a:avLst/>
        </a:prstTxWarp>
        <a:noAutofit/>
      </a:bodyPr>
      <a:lstStyle>
        <a:defPPr>
          <a:defRPr/>
        </a:defPPr>
      </a:lstStyle>
      <a:style>
        <a:lnRef idx="0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>
    <a:extraClrScheme>
      <a:clrScheme name="Presentation 1">
        <a:dk1>
          <a:srgbClr val="000000"/>
        </a:dk1>
        <a:lt1>
          <a:srgbClr val="FFFFFF"/>
        </a:lt1>
        <a:dk2>
          <a:srgbClr val="44546A"/>
        </a:dk2>
        <a:lt2>
          <a:srgbClr val="E7E6E6"/>
        </a:lt2>
        <a:accent1>
          <a:srgbClr val="5B9BD5"/>
        </a:accent1>
        <a:accent2>
          <a:srgbClr val="ED7D31"/>
        </a:accent2>
        <a:accent3>
          <a:srgbClr val="A5A5A5"/>
        </a:accent3>
        <a:accent4>
          <a:srgbClr val="FFC000"/>
        </a:accent4>
        <a:accent5>
          <a:srgbClr val="4472C4"/>
        </a:accent5>
        <a:accent6>
          <a:srgbClr val="70AD47"/>
        </a:accent6>
        <a:hlink>
          <a:srgbClr val="0563C1"/>
        </a:hlink>
        <a:folHlink>
          <a:srgbClr val="954F7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subject/>
  <dc:creator>Администратор</dc:creator>
  <cp:keywords/>
  <dc:description/>
  <cp:lastModifiedBy>Computer</cp:lastModifiedBy>
  <cp:revision>0</cp:revision>
  <dcterms:created xsi:type="dcterms:W3CDTF">2019-02-13T06:57:51Z</dcterms:created>
  <dcterms:modified xsi:type="dcterms:W3CDTF">2020-05-13T06:24:43Z</dcterms:modified>
</cp:coreProperties>
</file>